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Lst>
  <p:sldSz cy="7302500" cx="13004800"/>
  <p:notesSz cx="6858000" cy="9144000"/>
  <p:embeddedFontLst>
    <p:embeddedFont>
      <p:font typeface="Oswald"/>
      <p:regular r:id="rId58"/>
      <p:bold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slide" Target="slides/slide40.xml"/><Relationship Id="rId43" Type="http://schemas.openxmlformats.org/officeDocument/2006/relationships/slide" Target="slides/slide39.xml"/><Relationship Id="rId46" Type="http://schemas.openxmlformats.org/officeDocument/2006/relationships/slide" Target="slides/slide42.xml"/><Relationship Id="rId45" Type="http://schemas.openxmlformats.org/officeDocument/2006/relationships/slide" Target="slides/slide41.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slide" Target="slides/slide44.xml"/><Relationship Id="rId47" Type="http://schemas.openxmlformats.org/officeDocument/2006/relationships/slide" Target="slides/slide43.xml"/><Relationship Id="rId49" Type="http://schemas.openxmlformats.org/officeDocument/2006/relationships/slide" Target="slides/slide45.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slide" Target="slides/slide47.xml"/><Relationship Id="rId50" Type="http://schemas.openxmlformats.org/officeDocument/2006/relationships/slide" Target="slides/slide46.xml"/><Relationship Id="rId53" Type="http://schemas.openxmlformats.org/officeDocument/2006/relationships/slide" Target="slides/slide49.xml"/><Relationship Id="rId52" Type="http://schemas.openxmlformats.org/officeDocument/2006/relationships/slide" Target="slides/slide48.xml"/><Relationship Id="rId11" Type="http://schemas.openxmlformats.org/officeDocument/2006/relationships/slide" Target="slides/slide7.xml"/><Relationship Id="rId55" Type="http://schemas.openxmlformats.org/officeDocument/2006/relationships/slide" Target="slides/slide51.xml"/><Relationship Id="rId10" Type="http://schemas.openxmlformats.org/officeDocument/2006/relationships/slide" Target="slides/slide6.xml"/><Relationship Id="rId54" Type="http://schemas.openxmlformats.org/officeDocument/2006/relationships/slide" Target="slides/slide50.xml"/><Relationship Id="rId13" Type="http://schemas.openxmlformats.org/officeDocument/2006/relationships/slide" Target="slides/slide9.xml"/><Relationship Id="rId57" Type="http://schemas.openxmlformats.org/officeDocument/2006/relationships/slide" Target="slides/slide53.xml"/><Relationship Id="rId12" Type="http://schemas.openxmlformats.org/officeDocument/2006/relationships/slide" Target="slides/slide8.xml"/><Relationship Id="rId56" Type="http://schemas.openxmlformats.org/officeDocument/2006/relationships/slide" Target="slides/slide52.xml"/><Relationship Id="rId15" Type="http://schemas.openxmlformats.org/officeDocument/2006/relationships/slide" Target="slides/slide11.xml"/><Relationship Id="rId59" Type="http://schemas.openxmlformats.org/officeDocument/2006/relationships/font" Target="fonts/Oswald-bold.fntdata"/><Relationship Id="rId14" Type="http://schemas.openxmlformats.org/officeDocument/2006/relationships/slide" Target="slides/slide10.xml"/><Relationship Id="rId58" Type="http://schemas.openxmlformats.org/officeDocument/2006/relationships/font" Target="fonts/Oswald-regular.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Shape 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 name="Shape 4"/>
          <p:cNvSpPr txBox="1"/>
          <p:nvPr>
            <p:ph idx="1" type="body"/>
          </p:nvPr>
        </p:nvSpPr>
        <p:spPr>
          <a:xfrm>
            <a:off x="914400" y="4343400"/>
            <a:ext cx="5029200" cy="4114800"/>
          </a:xfrm>
          <a:prstGeom prst="rect">
            <a:avLst/>
          </a:prstGeom>
          <a:noFill/>
          <a:ln>
            <a:noFill/>
          </a:ln>
        </p:spPr>
        <p:txBody>
          <a:bodyPr anchorCtr="0" anchor="t" bIns="91425" lIns="91425" spcFirstLastPara="1" rIns="91425" wrap="square" tIns="91425"/>
          <a:lstStyle>
            <a:lvl1pPr indent="-317500" lvl="0" marL="457200" marR="0" rtl="0" algn="l">
              <a:spcBef>
                <a:spcPts val="0"/>
              </a:spcBef>
              <a:spcAft>
                <a:spcPts val="0"/>
              </a:spcAft>
              <a:buSzPts val="1400"/>
              <a:buChar char="●"/>
              <a:defRPr/>
            </a:lvl1pPr>
            <a:lvl2pPr indent="-317500" lvl="1" marL="914400" marR="0" rtl="0" algn="l">
              <a:spcBef>
                <a:spcPts val="0"/>
              </a:spcBef>
              <a:spcAft>
                <a:spcPts val="0"/>
              </a:spcAft>
              <a:buSzPts val="1400"/>
              <a:buChar char="○"/>
              <a:defRPr/>
            </a:lvl2pPr>
            <a:lvl3pPr indent="-317500" lvl="2" marL="1371600" marR="0" rtl="0" algn="l">
              <a:spcBef>
                <a:spcPts val="0"/>
              </a:spcBef>
              <a:spcAft>
                <a:spcPts val="0"/>
              </a:spcAft>
              <a:buSzPts val="1400"/>
              <a:buChar char="■"/>
              <a:defRPr/>
            </a:lvl3pPr>
            <a:lvl4pPr indent="-317500" lvl="3" marL="1828800" marR="0" rtl="0" algn="l">
              <a:spcBef>
                <a:spcPts val="0"/>
              </a:spcBef>
              <a:spcAft>
                <a:spcPts val="0"/>
              </a:spcAft>
              <a:buSzPts val="1400"/>
              <a:buChar char="●"/>
              <a:defRPr/>
            </a:lvl4pPr>
            <a:lvl5pPr indent="-317500" lvl="4" marL="2286000" marR="0" rtl="0" algn="l">
              <a:spcBef>
                <a:spcPts val="0"/>
              </a:spcBef>
              <a:spcAft>
                <a:spcPts val="0"/>
              </a:spcAft>
              <a:buSzPts val="1400"/>
              <a:buChar char="○"/>
              <a:defRPr/>
            </a:lvl5pPr>
            <a:lvl6pPr indent="-317500" lvl="5" marL="2743200" marR="0" rtl="0" algn="l">
              <a:spcBef>
                <a:spcPts val="0"/>
              </a:spcBef>
              <a:spcAft>
                <a:spcPts val="0"/>
              </a:spcAft>
              <a:buSzPts val="1400"/>
              <a:buChar char="■"/>
              <a:defRPr/>
            </a:lvl6pPr>
            <a:lvl7pPr indent="-317500" lvl="6" marL="3200400" marR="0" rtl="0" algn="l">
              <a:spcBef>
                <a:spcPts val="0"/>
              </a:spcBef>
              <a:spcAft>
                <a:spcPts val="0"/>
              </a:spcAft>
              <a:buSzPts val="1400"/>
              <a:buChar char="●"/>
              <a:defRPr/>
            </a:lvl7pPr>
            <a:lvl8pPr indent="-317500" lvl="7" marL="3657600" marR="0" rtl="0" algn="l">
              <a:spcBef>
                <a:spcPts val="0"/>
              </a:spcBef>
              <a:spcAft>
                <a:spcPts val="0"/>
              </a:spcAft>
              <a:buSzPts val="1400"/>
              <a:buChar char="○"/>
              <a:defRPr/>
            </a:lvl8pPr>
            <a:lvl9pPr indent="-317500" lvl="8" marL="4114800" marR="0" rtl="0" algn="l">
              <a:spcBef>
                <a:spcPts val="0"/>
              </a:spcBef>
              <a:spcAft>
                <a:spcPts val="0"/>
              </a:spcAft>
              <a:buSzPts val="1400"/>
              <a:buChar char="■"/>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Shape 20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09" name="Shape 2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Shape 26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7" name="Shape 267"/>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Shape 2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73" name="Shape 27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Shape 27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79" name="Shape 27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85" name="Shape 28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Shape 29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1" name="Shape 29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Shape 29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98" name="Shape 29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04" name="Shape 30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8" name="Shape 308"/>
        <p:cNvGrpSpPr/>
        <p:nvPr/>
      </p:nvGrpSpPr>
      <p:grpSpPr>
        <a:xfrm>
          <a:off x="0" y="0"/>
          <a:ext cx="0" cy="0"/>
          <a:chOff x="0" y="0"/>
          <a:chExt cx="0" cy="0"/>
        </a:xfrm>
      </p:grpSpPr>
      <p:sp>
        <p:nvSpPr>
          <p:cNvPr id="309" name="Shape 30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0" name="Shape 31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4" name="Shape 314"/>
        <p:cNvGrpSpPr/>
        <p:nvPr/>
      </p:nvGrpSpPr>
      <p:grpSpPr>
        <a:xfrm>
          <a:off x="0" y="0"/>
          <a:ext cx="0" cy="0"/>
          <a:chOff x="0" y="0"/>
          <a:chExt cx="0" cy="0"/>
        </a:xfrm>
      </p:grpSpPr>
      <p:sp>
        <p:nvSpPr>
          <p:cNvPr id="315" name="Shape 31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16" name="Shape 31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0" name="Shape 320"/>
        <p:cNvGrpSpPr/>
        <p:nvPr/>
      </p:nvGrpSpPr>
      <p:grpSpPr>
        <a:xfrm>
          <a:off x="0" y="0"/>
          <a:ext cx="0" cy="0"/>
          <a:chOff x="0" y="0"/>
          <a:chExt cx="0" cy="0"/>
        </a:xfrm>
      </p:grpSpPr>
      <p:sp>
        <p:nvSpPr>
          <p:cNvPr id="321" name="Shape 3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2" name="Shape 32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Shape 2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15" name="Shape 215"/>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6" name="Shape 326"/>
        <p:cNvGrpSpPr/>
        <p:nvPr/>
      </p:nvGrpSpPr>
      <p:grpSpPr>
        <a:xfrm>
          <a:off x="0" y="0"/>
          <a:ext cx="0" cy="0"/>
          <a:chOff x="0" y="0"/>
          <a:chExt cx="0" cy="0"/>
        </a:xfrm>
      </p:grpSpPr>
      <p:sp>
        <p:nvSpPr>
          <p:cNvPr id="327" name="Shape 32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28" name="Shape 32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2" name="Shape 332"/>
        <p:cNvGrpSpPr/>
        <p:nvPr/>
      </p:nvGrpSpPr>
      <p:grpSpPr>
        <a:xfrm>
          <a:off x="0" y="0"/>
          <a:ext cx="0" cy="0"/>
          <a:chOff x="0" y="0"/>
          <a:chExt cx="0" cy="0"/>
        </a:xfrm>
      </p:grpSpPr>
      <p:sp>
        <p:nvSpPr>
          <p:cNvPr id="333" name="Shape 3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34" name="Shape 334"/>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Shape 34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46" name="Shape 34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Shape 35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2" name="Shape 35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58" name="Shape 35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2" name="Shape 362"/>
        <p:cNvGrpSpPr/>
        <p:nvPr/>
      </p:nvGrpSpPr>
      <p:grpSpPr>
        <a:xfrm>
          <a:off x="0" y="0"/>
          <a:ext cx="0" cy="0"/>
          <a:chOff x="0" y="0"/>
          <a:chExt cx="0" cy="0"/>
        </a:xfrm>
      </p:grpSpPr>
      <p:sp>
        <p:nvSpPr>
          <p:cNvPr id="363" name="Shape 36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64" name="Shape 36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Shape 36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0" name="Shape 37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4" name="Shape 374"/>
        <p:cNvGrpSpPr/>
        <p:nvPr/>
      </p:nvGrpSpPr>
      <p:grpSpPr>
        <a:xfrm>
          <a:off x="0" y="0"/>
          <a:ext cx="0" cy="0"/>
          <a:chOff x="0" y="0"/>
          <a:chExt cx="0" cy="0"/>
        </a:xfrm>
      </p:grpSpPr>
      <p:sp>
        <p:nvSpPr>
          <p:cNvPr id="375" name="Shape 37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376" name="Shape 37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Shape 38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382" name="Shape 382"/>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Shape 39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394" name="Shape 39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Shape 22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22" name="Shape 22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8" name="Shape 398"/>
        <p:cNvGrpSpPr/>
        <p:nvPr/>
      </p:nvGrpSpPr>
      <p:grpSpPr>
        <a:xfrm>
          <a:off x="0" y="0"/>
          <a:ext cx="0" cy="0"/>
          <a:chOff x="0" y="0"/>
          <a:chExt cx="0" cy="0"/>
        </a:xfrm>
      </p:grpSpPr>
      <p:sp>
        <p:nvSpPr>
          <p:cNvPr id="399" name="Shape 39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
        <p:nvSpPr>
          <p:cNvPr id="400" name="Shape 400"/>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Shape 41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12" name="Shape 41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18" name="Shape 41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Shape 42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24" name="Shape 42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8" name="Shape 428"/>
        <p:cNvGrpSpPr/>
        <p:nvPr/>
      </p:nvGrpSpPr>
      <p:grpSpPr>
        <a:xfrm>
          <a:off x="0" y="0"/>
          <a:ext cx="0" cy="0"/>
          <a:chOff x="0" y="0"/>
          <a:chExt cx="0" cy="0"/>
        </a:xfrm>
      </p:grpSpPr>
      <p:sp>
        <p:nvSpPr>
          <p:cNvPr id="429" name="Shape 42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30" name="Shape 43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Shape 43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36" name="Shape 43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Shape 44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42" name="Shape 44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Shape 4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48" name="Shape 44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Shape 45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54" name="Shape 45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8" name="Shape 458"/>
        <p:cNvGrpSpPr/>
        <p:nvPr/>
      </p:nvGrpSpPr>
      <p:grpSpPr>
        <a:xfrm>
          <a:off x="0" y="0"/>
          <a:ext cx="0" cy="0"/>
          <a:chOff x="0" y="0"/>
          <a:chExt cx="0" cy="0"/>
        </a:xfrm>
      </p:grpSpPr>
      <p:sp>
        <p:nvSpPr>
          <p:cNvPr id="459" name="Shape 4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60" name="Shape 46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Shape 227"/>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228" name="Shape 228"/>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Shape 46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66" name="Shape 46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0" name="Shape 470"/>
        <p:cNvGrpSpPr/>
        <p:nvPr/>
      </p:nvGrpSpPr>
      <p:grpSpPr>
        <a:xfrm>
          <a:off x="0" y="0"/>
          <a:ext cx="0" cy="0"/>
          <a:chOff x="0" y="0"/>
          <a:chExt cx="0" cy="0"/>
        </a:xfrm>
      </p:grpSpPr>
      <p:sp>
        <p:nvSpPr>
          <p:cNvPr id="471" name="Shape 47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472" name="Shape 47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78" name="Shape 47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Shape 48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84" name="Shape 48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8" name="Shape 488"/>
        <p:cNvGrpSpPr/>
        <p:nvPr/>
      </p:nvGrpSpPr>
      <p:grpSpPr>
        <a:xfrm>
          <a:off x="0" y="0"/>
          <a:ext cx="0" cy="0"/>
          <a:chOff x="0" y="0"/>
          <a:chExt cx="0" cy="0"/>
        </a:xfrm>
      </p:grpSpPr>
      <p:sp>
        <p:nvSpPr>
          <p:cNvPr id="489" name="Shape 48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0" name="Shape 49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4" name="Shape 494"/>
        <p:cNvGrpSpPr/>
        <p:nvPr/>
      </p:nvGrpSpPr>
      <p:grpSpPr>
        <a:xfrm>
          <a:off x="0" y="0"/>
          <a:ext cx="0" cy="0"/>
          <a:chOff x="0" y="0"/>
          <a:chExt cx="0" cy="0"/>
        </a:xfrm>
      </p:grpSpPr>
      <p:sp>
        <p:nvSpPr>
          <p:cNvPr id="495" name="Shape 495"/>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496" name="Shape 496"/>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Shape 501"/>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02" name="Shape 50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Shape 50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08" name="Shape 508"/>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Shape 513"/>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14" name="Shape 514"/>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Shape 51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20" name="Shape 52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34" name="Shape 234"/>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Shape 525"/>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526" name="Shape 526"/>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0" name="Shape 530"/>
        <p:cNvGrpSpPr/>
        <p:nvPr/>
      </p:nvGrpSpPr>
      <p:grpSpPr>
        <a:xfrm>
          <a:off x="0" y="0"/>
          <a:ext cx="0" cy="0"/>
          <a:chOff x="0" y="0"/>
          <a:chExt cx="0" cy="0"/>
        </a:xfrm>
      </p:grpSpPr>
      <p:sp>
        <p:nvSpPr>
          <p:cNvPr id="531" name="Shape 531"/>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532" name="Shape 532"/>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Shape 538"/>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39" name="Shape 53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Shape 54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a:spcBef>
                <a:spcPts val="0"/>
              </a:spcBef>
              <a:spcAft>
                <a:spcPts val="0"/>
              </a:spcAft>
              <a:buNone/>
            </a:pPr>
            <a:r>
              <a:t/>
            </a:r>
            <a:endParaRPr/>
          </a:p>
        </p:txBody>
      </p:sp>
      <p:sp>
        <p:nvSpPr>
          <p:cNvPr id="547" name="Shape 5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41" name="Shape 241"/>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Shape 246"/>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spcBef>
                <a:spcPts val="0"/>
              </a:spcBef>
              <a:spcAft>
                <a:spcPts val="0"/>
              </a:spcAft>
              <a:buNone/>
            </a:pPr>
            <a:r>
              <a:t/>
            </a:r>
            <a:endParaRPr/>
          </a:p>
        </p:txBody>
      </p:sp>
      <p:sp>
        <p:nvSpPr>
          <p:cNvPr id="247" name="Shape 247"/>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Shape 252"/>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53" name="Shape 253"/>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8" name="Shape 258"/>
        <p:cNvGrpSpPr/>
        <p:nvPr/>
      </p:nvGrpSpPr>
      <p:grpSpPr>
        <a:xfrm>
          <a:off x="0" y="0"/>
          <a:ext cx="0" cy="0"/>
          <a:chOff x="0" y="0"/>
          <a:chExt cx="0" cy="0"/>
        </a:xfrm>
      </p:grpSpPr>
      <p:sp>
        <p:nvSpPr>
          <p:cNvPr id="259" name="Shape 259"/>
          <p:cNvSpPr/>
          <p:nvPr>
            <p:ph idx="2" type="sldImg"/>
          </p:nvPr>
        </p:nvSpPr>
        <p:spPr>
          <a:xfrm>
            <a:off x="1143000" y="685800"/>
            <a:ext cx="4572000" cy="3429000"/>
          </a:xfrm>
          <a:custGeom>
            <a:pathLst>
              <a:path extrusionOk="0" h="120000" w="120000">
                <a:moveTo>
                  <a:pt x="0" y="0"/>
                </a:moveTo>
                <a:lnTo>
                  <a:pt x="120000" y="0"/>
                </a:lnTo>
                <a:lnTo>
                  <a:pt x="120000" y="120000"/>
                </a:lnTo>
                <a:lnTo>
                  <a:pt x="0" y="120000"/>
                </a:lnTo>
                <a:close/>
              </a:path>
            </a:pathLst>
          </a:custGeom>
          <a:noFill/>
          <a:ln>
            <a:noFill/>
          </a:ln>
        </p:spPr>
      </p:sp>
      <p:sp>
        <p:nvSpPr>
          <p:cNvPr id="260" name="Shape 260"/>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2.jpg"/><Relationship Id="rId4" Type="http://schemas.openxmlformats.org/officeDocument/2006/relationships/image" Target="../media/image15.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3.png"/><Relationship Id="rId4" Type="http://schemas.openxmlformats.org/officeDocument/2006/relationships/image" Target="../media/image19.png"/><Relationship Id="rId11" Type="http://schemas.openxmlformats.org/officeDocument/2006/relationships/image" Target="../media/image13.png"/><Relationship Id="rId10" Type="http://schemas.openxmlformats.org/officeDocument/2006/relationships/image" Target="../media/image16.png"/><Relationship Id="rId9"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2.png"/><Relationship Id="rId7" Type="http://schemas.openxmlformats.org/officeDocument/2006/relationships/image" Target="../media/image8.png"/><Relationship Id="rId8"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8.jpg"/><Relationship Id="rId4" Type="http://schemas.openxmlformats.org/officeDocument/2006/relationships/image" Target="../media/image30.jp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howMasterSp="0" type="tx">
  <p:cSld name="TITLE_AND_BODY">
    <p:bg>
      <p:bgPr>
        <a:solidFill>
          <a:srgbClr val="000000"/>
        </a:solidFill>
      </p:bgPr>
    </p:bg>
    <p:spTree>
      <p:nvGrpSpPr>
        <p:cNvPr id="10" name="Shape 10"/>
        <p:cNvGrpSpPr/>
        <p:nvPr/>
      </p:nvGrpSpPr>
      <p:grpSpPr>
        <a:xfrm>
          <a:off x="0" y="0"/>
          <a:ext cx="0" cy="0"/>
          <a:chOff x="0" y="0"/>
          <a:chExt cx="0" cy="0"/>
        </a:xfrm>
      </p:grpSpPr>
      <p:cxnSp>
        <p:nvCxnSpPr>
          <p:cNvPr id="11" name="Shape 11"/>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2" name="Shape 12"/>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pic>
        <p:nvPicPr>
          <p:cNvPr id="13" name="Shape 13"/>
          <p:cNvPicPr preferRelativeResize="0"/>
          <p:nvPr/>
        </p:nvPicPr>
        <p:blipFill rotWithShape="1">
          <a:blip r:embed="rId2">
            <a:alphaModFix/>
          </a:blip>
          <a:srcRect b="0" l="0" r="0" t="0"/>
          <a:stretch/>
        </p:blipFill>
        <p:spPr>
          <a:xfrm>
            <a:off x="634999" y="762000"/>
            <a:ext cx="2832102" cy="3048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p:spTree>
      <p:nvGrpSpPr>
        <p:cNvPr id="56" name="Shape 56"/>
        <p:cNvGrpSpPr/>
        <p:nvPr/>
      </p:nvGrpSpPr>
      <p:grpSpPr>
        <a:xfrm>
          <a:off x="0" y="0"/>
          <a:ext cx="0" cy="0"/>
          <a:chOff x="0" y="0"/>
          <a:chExt cx="0" cy="0"/>
        </a:xfrm>
      </p:grpSpPr>
      <p:pic>
        <p:nvPicPr>
          <p:cNvPr id="57" name="Shape 57"/>
          <p:cNvPicPr preferRelativeResize="0"/>
          <p:nvPr/>
        </p:nvPicPr>
        <p:blipFill rotWithShape="1">
          <a:blip r:embed="rId2">
            <a:alphaModFix/>
          </a:blip>
          <a:srcRect b="0" l="0" r="0" t="0"/>
          <a:stretch/>
        </p:blipFill>
        <p:spPr>
          <a:xfrm>
            <a:off x="1016000" y="1313656"/>
            <a:ext cx="4043866" cy="6057901"/>
          </a:xfrm>
          <a:prstGeom prst="rect">
            <a:avLst/>
          </a:prstGeom>
          <a:noFill/>
          <a:ln>
            <a:noFill/>
          </a:ln>
        </p:spPr>
      </p:pic>
      <p:pic>
        <p:nvPicPr>
          <p:cNvPr id="58" name="Shape 58"/>
          <p:cNvPicPr preferRelativeResize="0"/>
          <p:nvPr/>
        </p:nvPicPr>
        <p:blipFill rotWithShape="1">
          <a:blip r:embed="rId3">
            <a:alphaModFix/>
          </a:blip>
          <a:srcRect b="0" l="0" r="0" t="0"/>
          <a:stretch/>
        </p:blipFill>
        <p:spPr>
          <a:xfrm>
            <a:off x="4673600" y="1371600"/>
            <a:ext cx="3695700" cy="5514678"/>
          </a:xfrm>
          <a:prstGeom prst="rect">
            <a:avLst/>
          </a:prstGeom>
          <a:noFill/>
          <a:ln>
            <a:noFill/>
          </a:ln>
        </p:spPr>
      </p:pic>
      <p:pic>
        <p:nvPicPr>
          <p:cNvPr id="59" name="Shape 59"/>
          <p:cNvPicPr preferRelativeResize="0"/>
          <p:nvPr/>
        </p:nvPicPr>
        <p:blipFill rotWithShape="1">
          <a:blip r:embed="rId4">
            <a:alphaModFix/>
          </a:blip>
          <a:srcRect b="0" l="0" r="0" t="0"/>
          <a:stretch/>
        </p:blipFill>
        <p:spPr>
          <a:xfrm>
            <a:off x="8509000" y="1358900"/>
            <a:ext cx="2984500" cy="5459452"/>
          </a:xfrm>
          <a:prstGeom prst="rect">
            <a:avLst/>
          </a:prstGeom>
          <a:noFill/>
          <a:ln>
            <a:noFill/>
          </a:ln>
        </p:spPr>
      </p:pic>
      <p:cxnSp>
        <p:nvCxnSpPr>
          <p:cNvPr id="60" name="Shape 60"/>
          <p:cNvCxnSpPr/>
          <p:nvPr/>
        </p:nvCxnSpPr>
        <p:spPr>
          <a:xfrm>
            <a:off x="635000" y="635000"/>
            <a:ext cx="11734800" cy="11"/>
          </a:xfrm>
          <a:prstGeom prst="straightConnector1">
            <a:avLst/>
          </a:prstGeom>
          <a:noFill/>
          <a:ln>
            <a:noFill/>
          </a:ln>
        </p:spPr>
      </p:cxnSp>
      <p:cxnSp>
        <p:nvCxnSpPr>
          <p:cNvPr id="61" name="Shape 61"/>
          <p:cNvCxnSpPr/>
          <p:nvPr/>
        </p:nvCxnSpPr>
        <p:spPr>
          <a:xfrm>
            <a:off x="635000" y="1219200"/>
            <a:ext cx="11734800" cy="11"/>
          </a:xfrm>
          <a:prstGeom prst="straightConnector1">
            <a:avLst/>
          </a:prstGeom>
          <a:noFill/>
          <a:ln>
            <a:noFill/>
          </a:ln>
        </p:spPr>
      </p:cxnSp>
      <p:sp>
        <p:nvSpPr>
          <p:cNvPr id="62" name="Shape 62"/>
          <p:cNvSpPr/>
          <p:nvPr/>
        </p:nvSpPr>
        <p:spPr>
          <a:xfrm>
            <a:off x="56515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63" name="Shape 63"/>
          <p:cNvSpPr/>
          <p:nvPr/>
        </p:nvSpPr>
        <p:spPr>
          <a:xfrm>
            <a:off x="91821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64" name="Shape 64"/>
          <p:cNvSpPr txBox="1"/>
          <p:nvPr>
            <p:ph idx="1" type="body"/>
          </p:nvPr>
        </p:nvSpPr>
        <p:spPr>
          <a:xfrm>
            <a:off x="1841500" y="1981200"/>
            <a:ext cx="2311400" cy="3962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rts" showMasterSp="0">
  <p:cSld name="Charts">
    <p:spTree>
      <p:nvGrpSpPr>
        <p:cNvPr id="65" name="Shape 65"/>
        <p:cNvGrpSpPr/>
        <p:nvPr/>
      </p:nvGrpSpPr>
      <p:grpSpPr>
        <a:xfrm>
          <a:off x="0" y="0"/>
          <a:ext cx="0" cy="0"/>
          <a:chOff x="0" y="0"/>
          <a:chExt cx="0" cy="0"/>
        </a:xfrm>
      </p:grpSpPr>
      <p:cxnSp>
        <p:nvCxnSpPr>
          <p:cNvPr id="66" name="Shape 66"/>
          <p:cNvCxnSpPr/>
          <p:nvPr/>
        </p:nvCxnSpPr>
        <p:spPr>
          <a:xfrm>
            <a:off x="635000" y="635000"/>
            <a:ext cx="11734800" cy="11"/>
          </a:xfrm>
          <a:prstGeom prst="straightConnector1">
            <a:avLst/>
          </a:prstGeom>
          <a:noFill/>
          <a:ln>
            <a:noFill/>
          </a:ln>
        </p:spPr>
      </p:cxnSp>
      <p:cxnSp>
        <p:nvCxnSpPr>
          <p:cNvPr id="67" name="Shape 67"/>
          <p:cNvCxnSpPr/>
          <p:nvPr/>
        </p:nvCxnSpPr>
        <p:spPr>
          <a:xfrm>
            <a:off x="635000" y="1219200"/>
            <a:ext cx="11734800" cy="11"/>
          </a:xfrm>
          <a:prstGeom prst="straightConnector1">
            <a:avLst/>
          </a:prstGeom>
          <a:noFill/>
          <a:ln>
            <a:noFill/>
          </a:ln>
        </p:spPr>
      </p:cxnSp>
      <p:sp>
        <p:nvSpPr>
          <p:cNvPr id="68" name="Shape 68"/>
          <p:cNvSpPr/>
          <p:nvPr/>
        </p:nvSpPr>
        <p:spPr>
          <a:xfrm>
            <a:off x="655827" y="2307725"/>
            <a:ext cx="3000000" cy="30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69" name="Shape 69"/>
          <p:cNvSpPr/>
          <p:nvPr/>
        </p:nvSpPr>
        <p:spPr>
          <a:xfrm>
            <a:off x="4386429" y="2303347"/>
            <a:ext cx="3000000" cy="30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
        <p:nvSpPr>
          <p:cNvPr id="70" name="Shape 70"/>
          <p:cNvSpPr/>
          <p:nvPr/>
        </p:nvSpPr>
        <p:spPr>
          <a:xfrm>
            <a:off x="7409003" y="2423731"/>
            <a:ext cx="3000000" cy="30000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a:spcBef>
                <a:spcPts val="0"/>
              </a:spcBef>
              <a:spcAft>
                <a:spcPts val="0"/>
              </a:spcAft>
              <a:buNone/>
            </a:pPr>
            <a:r>
              <a:t/>
            </a: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llouts" showMasterSp="0">
  <p:cSld name="Callouts">
    <p:spTree>
      <p:nvGrpSpPr>
        <p:cNvPr id="71" name="Shape 71"/>
        <p:cNvGrpSpPr/>
        <p:nvPr/>
      </p:nvGrpSpPr>
      <p:grpSpPr>
        <a:xfrm>
          <a:off x="0" y="0"/>
          <a:ext cx="0" cy="0"/>
          <a:chOff x="0" y="0"/>
          <a:chExt cx="0" cy="0"/>
        </a:xfrm>
      </p:grpSpPr>
      <p:cxnSp>
        <p:nvCxnSpPr>
          <p:cNvPr id="72" name="Shape 72"/>
          <p:cNvCxnSpPr/>
          <p:nvPr/>
        </p:nvCxnSpPr>
        <p:spPr>
          <a:xfrm>
            <a:off x="635000" y="635000"/>
            <a:ext cx="11734800" cy="11"/>
          </a:xfrm>
          <a:prstGeom prst="straightConnector1">
            <a:avLst/>
          </a:prstGeom>
          <a:noFill/>
          <a:ln>
            <a:noFill/>
          </a:ln>
        </p:spPr>
      </p:cxnSp>
      <p:cxnSp>
        <p:nvCxnSpPr>
          <p:cNvPr id="73" name="Shape 73"/>
          <p:cNvCxnSpPr/>
          <p:nvPr/>
        </p:nvCxnSpPr>
        <p:spPr>
          <a:xfrm>
            <a:off x="635000" y="1219200"/>
            <a:ext cx="11734800" cy="11"/>
          </a:xfrm>
          <a:prstGeom prst="straightConnector1">
            <a:avLst/>
          </a:prstGeom>
          <a:noFill/>
          <a:ln>
            <a:noFill/>
          </a:ln>
        </p:spPr>
      </p:cxnSp>
      <p:grpSp>
        <p:nvGrpSpPr>
          <p:cNvPr id="74" name="Shape 74"/>
          <p:cNvGrpSpPr/>
          <p:nvPr/>
        </p:nvGrpSpPr>
        <p:grpSpPr>
          <a:xfrm>
            <a:off x="635000" y="1828800"/>
            <a:ext cx="1270001" cy="1270001"/>
            <a:chOff x="0" y="0"/>
            <a:chExt cx="1270000" cy="1270000"/>
          </a:xfrm>
        </p:grpSpPr>
        <p:pic>
          <p:nvPicPr>
            <p:cNvPr id="75" name="Shape 75"/>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76" name="Shape 76"/>
            <p:cNvSpPr/>
            <p:nvPr/>
          </p:nvSpPr>
          <p:spPr>
            <a:xfrm>
              <a:off x="88900" y="3352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000000"/>
                  </a:solidFill>
                  <a:latin typeface="Arial"/>
                  <a:ea typeface="Arial"/>
                  <a:cs typeface="Arial"/>
                  <a:sym typeface="Arial"/>
                </a:rPr>
                <a:t>INSERT STICKER</a:t>
              </a:r>
              <a:br>
                <a:rPr b="1" i="0" lang="en-US" sz="1800" u="none" cap="none" strike="noStrike">
                  <a:solidFill>
                    <a:srgbClr val="000000"/>
                  </a:solidFill>
                  <a:latin typeface="Arial"/>
                  <a:ea typeface="Arial"/>
                  <a:cs typeface="Arial"/>
                  <a:sym typeface="Arial"/>
                </a:rPr>
              </a:br>
              <a:r>
                <a:rPr b="1" i="0" lang="en-US" sz="1800" u="none" cap="none" strike="noStrike">
                  <a:solidFill>
                    <a:srgbClr val="000000"/>
                  </a:solidFill>
                  <a:latin typeface="Arial"/>
                  <a:ea typeface="Arial"/>
                  <a:cs typeface="Arial"/>
                  <a:sym typeface="Arial"/>
                </a:rPr>
                <a:t>TEXT</a:t>
              </a:r>
              <a:endParaRPr/>
            </a:p>
          </p:txBody>
        </p:sp>
      </p:grpSp>
      <p:grpSp>
        <p:nvGrpSpPr>
          <p:cNvPr id="77" name="Shape 77"/>
          <p:cNvGrpSpPr/>
          <p:nvPr/>
        </p:nvGrpSpPr>
        <p:grpSpPr>
          <a:xfrm>
            <a:off x="2159000" y="1828800"/>
            <a:ext cx="1270001" cy="1270001"/>
            <a:chOff x="0" y="0"/>
            <a:chExt cx="1270000" cy="1270000"/>
          </a:xfrm>
        </p:grpSpPr>
        <p:pic>
          <p:nvPicPr>
            <p:cNvPr id="78" name="Shape 78"/>
            <p:cNvPicPr preferRelativeResize="0"/>
            <p:nvPr/>
          </p:nvPicPr>
          <p:blipFill rotWithShape="1">
            <a:blip r:embed="rId3">
              <a:alphaModFix/>
            </a:blip>
            <a:srcRect b="0" l="0" r="0" t="0"/>
            <a:stretch/>
          </p:blipFill>
          <p:spPr>
            <a:xfrm>
              <a:off x="0" y="0"/>
              <a:ext cx="1270000" cy="1270000"/>
            </a:xfrm>
            <a:prstGeom prst="rect">
              <a:avLst/>
            </a:prstGeom>
            <a:noFill/>
            <a:ln>
              <a:noFill/>
            </a:ln>
          </p:spPr>
        </p:pic>
        <p:sp>
          <p:nvSpPr>
            <p:cNvPr id="79" name="Shape 79"/>
            <p:cNvSpPr/>
            <p:nvPr/>
          </p:nvSpPr>
          <p:spPr>
            <a:xfrm>
              <a:off x="101600" y="3479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0" name="Shape 80"/>
          <p:cNvGrpSpPr/>
          <p:nvPr/>
        </p:nvGrpSpPr>
        <p:grpSpPr>
          <a:xfrm>
            <a:off x="635000" y="3340100"/>
            <a:ext cx="1270001" cy="1270001"/>
            <a:chOff x="0" y="0"/>
            <a:chExt cx="1270000" cy="1270000"/>
          </a:xfrm>
        </p:grpSpPr>
        <p:pic>
          <p:nvPicPr>
            <p:cNvPr id="81" name="Shape 81"/>
            <p:cNvPicPr preferRelativeResize="0"/>
            <p:nvPr/>
          </p:nvPicPr>
          <p:blipFill rotWithShape="1">
            <a:blip r:embed="rId4">
              <a:alphaModFix/>
            </a:blip>
            <a:srcRect b="0" l="0" r="0" t="0"/>
            <a:stretch/>
          </p:blipFill>
          <p:spPr>
            <a:xfrm>
              <a:off x="0" y="0"/>
              <a:ext cx="1270000" cy="1270000"/>
            </a:xfrm>
            <a:prstGeom prst="rect">
              <a:avLst/>
            </a:prstGeom>
            <a:noFill/>
            <a:ln>
              <a:noFill/>
            </a:ln>
          </p:spPr>
        </p:pic>
        <p:sp>
          <p:nvSpPr>
            <p:cNvPr id="82" name="Shape 82"/>
            <p:cNvSpPr/>
            <p:nvPr/>
          </p:nvSpPr>
          <p:spPr>
            <a:xfrm>
              <a:off x="88900" y="3225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3" name="Shape 83"/>
          <p:cNvGrpSpPr/>
          <p:nvPr/>
        </p:nvGrpSpPr>
        <p:grpSpPr>
          <a:xfrm>
            <a:off x="2159000" y="3340100"/>
            <a:ext cx="1270001" cy="1270001"/>
            <a:chOff x="0" y="0"/>
            <a:chExt cx="1270000" cy="1270000"/>
          </a:xfrm>
        </p:grpSpPr>
        <p:pic>
          <p:nvPicPr>
            <p:cNvPr id="84" name="Shape 84"/>
            <p:cNvPicPr preferRelativeResize="0"/>
            <p:nvPr/>
          </p:nvPicPr>
          <p:blipFill rotWithShape="1">
            <a:blip r:embed="rId5">
              <a:alphaModFix/>
            </a:blip>
            <a:srcRect b="0" l="0" r="0" t="0"/>
            <a:stretch/>
          </p:blipFill>
          <p:spPr>
            <a:xfrm>
              <a:off x="0" y="0"/>
              <a:ext cx="1270000" cy="1270000"/>
            </a:xfrm>
            <a:prstGeom prst="rect">
              <a:avLst/>
            </a:prstGeom>
            <a:noFill/>
            <a:ln>
              <a:noFill/>
            </a:ln>
          </p:spPr>
        </p:pic>
        <p:sp>
          <p:nvSpPr>
            <p:cNvPr id="85" name="Shape 85"/>
            <p:cNvSpPr/>
            <p:nvPr/>
          </p:nvSpPr>
          <p:spPr>
            <a:xfrm>
              <a:off x="101600" y="3352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6" name="Shape 86"/>
          <p:cNvGrpSpPr/>
          <p:nvPr/>
        </p:nvGrpSpPr>
        <p:grpSpPr>
          <a:xfrm>
            <a:off x="635000" y="4876800"/>
            <a:ext cx="1270001" cy="1270001"/>
            <a:chOff x="0" y="0"/>
            <a:chExt cx="1270000" cy="1270000"/>
          </a:xfrm>
        </p:grpSpPr>
        <p:pic>
          <p:nvPicPr>
            <p:cNvPr id="87" name="Shape 87"/>
            <p:cNvPicPr preferRelativeResize="0"/>
            <p:nvPr/>
          </p:nvPicPr>
          <p:blipFill rotWithShape="1">
            <a:blip r:embed="rId6">
              <a:alphaModFix/>
            </a:blip>
            <a:srcRect b="0" l="0" r="0" t="0"/>
            <a:stretch/>
          </p:blipFill>
          <p:spPr>
            <a:xfrm>
              <a:off x="0" y="0"/>
              <a:ext cx="1270000" cy="1270000"/>
            </a:xfrm>
            <a:prstGeom prst="rect">
              <a:avLst/>
            </a:prstGeom>
            <a:noFill/>
            <a:ln>
              <a:noFill/>
            </a:ln>
          </p:spPr>
        </p:pic>
        <p:sp>
          <p:nvSpPr>
            <p:cNvPr id="88" name="Shape 88"/>
            <p:cNvSpPr/>
            <p:nvPr/>
          </p:nvSpPr>
          <p:spPr>
            <a:xfrm>
              <a:off x="88900" y="3225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grpSp>
        <p:nvGrpSpPr>
          <p:cNvPr id="89" name="Shape 89"/>
          <p:cNvGrpSpPr/>
          <p:nvPr/>
        </p:nvGrpSpPr>
        <p:grpSpPr>
          <a:xfrm>
            <a:off x="2159000" y="4876800"/>
            <a:ext cx="1270001" cy="1270001"/>
            <a:chOff x="0" y="0"/>
            <a:chExt cx="1270000" cy="1270000"/>
          </a:xfrm>
        </p:grpSpPr>
        <p:pic>
          <p:nvPicPr>
            <p:cNvPr id="90" name="Shape 90"/>
            <p:cNvPicPr preferRelativeResize="0"/>
            <p:nvPr/>
          </p:nvPicPr>
          <p:blipFill rotWithShape="1">
            <a:blip r:embed="rId7">
              <a:alphaModFix/>
            </a:blip>
            <a:srcRect b="0" l="0" r="0" t="0"/>
            <a:stretch/>
          </p:blipFill>
          <p:spPr>
            <a:xfrm>
              <a:off x="0" y="0"/>
              <a:ext cx="1270000" cy="1270000"/>
            </a:xfrm>
            <a:prstGeom prst="rect">
              <a:avLst/>
            </a:prstGeom>
            <a:noFill/>
            <a:ln>
              <a:noFill/>
            </a:ln>
          </p:spPr>
        </p:pic>
        <p:sp>
          <p:nvSpPr>
            <p:cNvPr id="91" name="Shape 91"/>
            <p:cNvSpPr/>
            <p:nvPr/>
          </p:nvSpPr>
          <p:spPr>
            <a:xfrm>
              <a:off x="101600" y="335279"/>
              <a:ext cx="1079500" cy="67564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STICKER</a:t>
              </a:r>
              <a:br>
                <a:rPr b="1" i="0" lang="en-US" sz="1800" u="none" cap="none" strike="noStrike">
                  <a:solidFill>
                    <a:srgbClr val="FFFFFF"/>
                  </a:solidFill>
                  <a:latin typeface="Arial"/>
                  <a:ea typeface="Arial"/>
                  <a:cs typeface="Arial"/>
                  <a:sym typeface="Arial"/>
                </a:rPr>
              </a:br>
              <a:r>
                <a:rPr b="1" i="0" lang="en-US" sz="1800" u="none" cap="none" strike="noStrike">
                  <a:solidFill>
                    <a:srgbClr val="FFFFFF"/>
                  </a:solidFill>
                  <a:latin typeface="Arial"/>
                  <a:ea typeface="Arial"/>
                  <a:cs typeface="Arial"/>
                  <a:sym typeface="Arial"/>
                </a:rPr>
                <a:t>TEXT</a:t>
              </a:r>
              <a:endParaRPr/>
            </a:p>
          </p:txBody>
        </p:sp>
      </p:grpSp>
      <p:sp>
        <p:nvSpPr>
          <p:cNvPr id="92" name="Shape 92"/>
          <p:cNvSpPr/>
          <p:nvPr/>
        </p:nvSpPr>
        <p:spPr>
          <a:xfrm>
            <a:off x="8790781" y="1828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noFill/>
          <a:ln>
            <a:noFill/>
          </a:ln>
        </p:spPr>
        <p:txBody>
          <a:bodyPr anchorCtr="0" anchor="t" bIns="279400" lIns="279400" spcFirstLastPara="1" rIns="279400" wrap="square" tIns="27940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grpSp>
        <p:nvGrpSpPr>
          <p:cNvPr id="93" name="Shape 93"/>
          <p:cNvGrpSpPr/>
          <p:nvPr/>
        </p:nvGrpSpPr>
        <p:grpSpPr>
          <a:xfrm>
            <a:off x="4051299" y="1828799"/>
            <a:ext cx="2032001" cy="2032001"/>
            <a:chOff x="0" y="0"/>
            <a:chExt cx="2032000" cy="2032000"/>
          </a:xfrm>
        </p:grpSpPr>
        <p:pic>
          <p:nvPicPr>
            <p:cNvPr id="94" name="Shape 94"/>
            <p:cNvPicPr preferRelativeResize="0"/>
            <p:nvPr/>
          </p:nvPicPr>
          <p:blipFill rotWithShape="1">
            <a:blip r:embed="rId8">
              <a:alphaModFix/>
            </a:blip>
            <a:srcRect b="0" l="0" r="0" t="0"/>
            <a:stretch/>
          </p:blipFill>
          <p:spPr>
            <a:xfrm>
              <a:off x="0" y="0"/>
              <a:ext cx="2032000" cy="2032000"/>
            </a:xfrm>
            <a:prstGeom prst="rect">
              <a:avLst/>
            </a:prstGeom>
            <a:noFill/>
            <a:ln>
              <a:noFill/>
            </a:ln>
          </p:spPr>
        </p:pic>
        <p:sp>
          <p:nvSpPr>
            <p:cNvPr id="95" name="Shape 95"/>
            <p:cNvSpPr/>
            <p:nvPr/>
          </p:nvSpPr>
          <p:spPr>
            <a:xfrm>
              <a:off x="165100" y="1524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000000"/>
                  </a:solidFill>
                  <a:latin typeface="Arial"/>
                  <a:ea typeface="Arial"/>
                  <a:cs typeface="Arial"/>
                  <a:sym typeface="Arial"/>
                </a:rPr>
                <a:t>INSERT TERM</a:t>
              </a:r>
              <a:endParaRPr/>
            </a:p>
          </p:txBody>
        </p:sp>
        <p:sp>
          <p:nvSpPr>
            <p:cNvPr id="96" name="Shape 96"/>
            <p:cNvSpPr/>
            <p:nvPr/>
          </p:nvSpPr>
          <p:spPr>
            <a:xfrm>
              <a:off x="165100" y="4191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000000"/>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97" name="Shape 97"/>
          <p:cNvGrpSpPr/>
          <p:nvPr/>
        </p:nvGrpSpPr>
        <p:grpSpPr>
          <a:xfrm>
            <a:off x="6362699" y="1828799"/>
            <a:ext cx="2032001" cy="2032001"/>
            <a:chOff x="0" y="0"/>
            <a:chExt cx="2032000" cy="2032000"/>
          </a:xfrm>
        </p:grpSpPr>
        <p:pic>
          <p:nvPicPr>
            <p:cNvPr id="98" name="Shape 98"/>
            <p:cNvPicPr preferRelativeResize="0"/>
            <p:nvPr/>
          </p:nvPicPr>
          <p:blipFill rotWithShape="1">
            <a:blip r:embed="rId9">
              <a:alphaModFix/>
            </a:blip>
            <a:srcRect b="0" l="0" r="0" t="0"/>
            <a:stretch/>
          </p:blipFill>
          <p:spPr>
            <a:xfrm>
              <a:off x="0" y="0"/>
              <a:ext cx="2032000" cy="2032000"/>
            </a:xfrm>
            <a:prstGeom prst="rect">
              <a:avLst/>
            </a:prstGeom>
            <a:noFill/>
            <a:ln>
              <a:noFill/>
            </a:ln>
          </p:spPr>
        </p:pic>
        <p:sp>
          <p:nvSpPr>
            <p:cNvPr id="99" name="Shape 99"/>
            <p:cNvSpPr/>
            <p:nvPr/>
          </p:nvSpPr>
          <p:spPr>
            <a:xfrm>
              <a:off x="177800" y="1524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TERM</a:t>
              </a:r>
              <a:endParaRPr/>
            </a:p>
          </p:txBody>
        </p:sp>
        <p:sp>
          <p:nvSpPr>
            <p:cNvPr id="100" name="Shape 100"/>
            <p:cNvSpPr/>
            <p:nvPr/>
          </p:nvSpPr>
          <p:spPr>
            <a:xfrm>
              <a:off x="177800" y="4191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01" name="Shape 101"/>
          <p:cNvGrpSpPr/>
          <p:nvPr/>
        </p:nvGrpSpPr>
        <p:grpSpPr>
          <a:xfrm>
            <a:off x="4051299" y="4114799"/>
            <a:ext cx="2032001" cy="2032001"/>
            <a:chOff x="0" y="0"/>
            <a:chExt cx="2032000" cy="2032000"/>
          </a:xfrm>
        </p:grpSpPr>
        <p:pic>
          <p:nvPicPr>
            <p:cNvPr id="102" name="Shape 102"/>
            <p:cNvPicPr preferRelativeResize="0"/>
            <p:nvPr/>
          </p:nvPicPr>
          <p:blipFill rotWithShape="1">
            <a:blip r:embed="rId10">
              <a:alphaModFix/>
            </a:blip>
            <a:srcRect b="0" l="0" r="0" t="0"/>
            <a:stretch/>
          </p:blipFill>
          <p:spPr>
            <a:xfrm>
              <a:off x="0" y="0"/>
              <a:ext cx="2032000" cy="2032000"/>
            </a:xfrm>
            <a:prstGeom prst="rect">
              <a:avLst/>
            </a:prstGeom>
            <a:noFill/>
            <a:ln>
              <a:noFill/>
            </a:ln>
          </p:spPr>
        </p:pic>
        <p:sp>
          <p:nvSpPr>
            <p:cNvPr id="103" name="Shape 103"/>
            <p:cNvSpPr/>
            <p:nvPr/>
          </p:nvSpPr>
          <p:spPr>
            <a:xfrm>
              <a:off x="165100" y="1778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TERM</a:t>
              </a:r>
              <a:endParaRPr/>
            </a:p>
          </p:txBody>
        </p:sp>
        <p:sp>
          <p:nvSpPr>
            <p:cNvPr id="104" name="Shape 104"/>
            <p:cNvSpPr/>
            <p:nvPr/>
          </p:nvSpPr>
          <p:spPr>
            <a:xfrm>
              <a:off x="165100" y="4445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grpSp>
        <p:nvGrpSpPr>
          <p:cNvPr id="105" name="Shape 105"/>
          <p:cNvGrpSpPr/>
          <p:nvPr/>
        </p:nvGrpSpPr>
        <p:grpSpPr>
          <a:xfrm>
            <a:off x="6362699" y="4114799"/>
            <a:ext cx="2032001" cy="2032001"/>
            <a:chOff x="0" y="0"/>
            <a:chExt cx="2032000" cy="2032000"/>
          </a:xfrm>
        </p:grpSpPr>
        <p:pic>
          <p:nvPicPr>
            <p:cNvPr id="106" name="Shape 106"/>
            <p:cNvPicPr preferRelativeResize="0"/>
            <p:nvPr/>
          </p:nvPicPr>
          <p:blipFill rotWithShape="1">
            <a:blip r:embed="rId11">
              <a:alphaModFix/>
            </a:blip>
            <a:srcRect b="0" l="0" r="0" t="0"/>
            <a:stretch/>
          </p:blipFill>
          <p:spPr>
            <a:xfrm>
              <a:off x="0" y="0"/>
              <a:ext cx="2032000" cy="2032000"/>
            </a:xfrm>
            <a:prstGeom prst="rect">
              <a:avLst/>
            </a:prstGeom>
            <a:noFill/>
            <a:ln>
              <a:noFill/>
            </a:ln>
          </p:spPr>
        </p:pic>
        <p:sp>
          <p:nvSpPr>
            <p:cNvPr id="107" name="Shape 107"/>
            <p:cNvSpPr/>
            <p:nvPr/>
          </p:nvSpPr>
          <p:spPr>
            <a:xfrm>
              <a:off x="177800" y="177800"/>
              <a:ext cx="1676400" cy="233681"/>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INSERT TERM</a:t>
              </a:r>
              <a:endParaRPr/>
            </a:p>
          </p:txBody>
        </p:sp>
        <p:sp>
          <p:nvSpPr>
            <p:cNvPr id="108" name="Shape 108"/>
            <p:cNvSpPr/>
            <p:nvPr/>
          </p:nvSpPr>
          <p:spPr>
            <a:xfrm>
              <a:off x="177800" y="444500"/>
              <a:ext cx="1676400" cy="1415136"/>
            </a:xfrm>
            <a:prstGeom prst="rect">
              <a:avLst/>
            </a:prstGeom>
            <a:noFill/>
            <a:ln>
              <a:noFill/>
            </a:ln>
          </p:spPr>
          <p:txBody>
            <a:bodyPr anchorCtr="0" anchor="t" bIns="0" lIns="0" spcFirstLastPara="1" rIns="0" wrap="square" tIns="0">
              <a:noAutofit/>
            </a:bodyPr>
            <a:lstStyle/>
            <a:p>
              <a:pPr indent="0" lvl="0" marL="0" marR="0" rtl="0" algn="l">
                <a:lnSpc>
                  <a:spcPct val="133333"/>
                </a:lnSpc>
                <a:spcBef>
                  <a:spcPts val="0"/>
                </a:spcBef>
                <a:spcAft>
                  <a:spcPts val="0"/>
                </a:spcAft>
                <a:buNone/>
              </a:pPr>
              <a:r>
                <a:rPr b="0" i="0" lang="en-US" sz="1200" u="none" cap="none" strike="noStrike">
                  <a:solidFill>
                    <a:srgbClr val="FFFFFF"/>
                  </a:solidFill>
                  <a:latin typeface="Arial"/>
                  <a:ea typeface="Arial"/>
                  <a:cs typeface="Arial"/>
                  <a:sym typeface="Arial"/>
                </a:rPr>
                <a:t>Insert glossary definition here. Lorem ipsum dolor sit amet, consectetur adipiscing elit. Vivamus erat leo, volutpat et ultrices eget, faucibus ut orci.</a:t>
              </a:r>
              <a:endParaRPr/>
            </a:p>
          </p:txBody>
        </p:sp>
      </p:grpSp>
      <p:sp>
        <p:nvSpPr>
          <p:cNvPr id="109" name="Shape 109"/>
          <p:cNvSpPr/>
          <p:nvPr/>
        </p:nvSpPr>
        <p:spPr>
          <a:xfrm>
            <a:off x="8790781" y="4114800"/>
            <a:ext cx="3236119" cy="2032000"/>
          </a:xfrm>
          <a:custGeom>
            <a:pathLst>
              <a:path extrusionOk="0" h="21600" w="21600">
                <a:moveTo>
                  <a:pt x="3714" y="0"/>
                </a:moveTo>
                <a:cubicBezTo>
                  <a:pt x="2778" y="0"/>
                  <a:pt x="2019" y="1209"/>
                  <a:pt x="2019" y="2700"/>
                </a:cubicBezTo>
                <a:lnTo>
                  <a:pt x="2019" y="5214"/>
                </a:lnTo>
                <a:lnTo>
                  <a:pt x="0" y="6763"/>
                </a:lnTo>
                <a:lnTo>
                  <a:pt x="2019" y="8311"/>
                </a:lnTo>
                <a:lnTo>
                  <a:pt x="2019" y="18900"/>
                </a:lnTo>
                <a:cubicBezTo>
                  <a:pt x="2019" y="20391"/>
                  <a:pt x="2778" y="21600"/>
                  <a:pt x="3714" y="21600"/>
                </a:cubicBezTo>
                <a:lnTo>
                  <a:pt x="19905" y="21600"/>
                </a:lnTo>
                <a:cubicBezTo>
                  <a:pt x="20841" y="21600"/>
                  <a:pt x="21600" y="20391"/>
                  <a:pt x="21600" y="18900"/>
                </a:cubicBezTo>
                <a:lnTo>
                  <a:pt x="21600" y="2700"/>
                </a:lnTo>
                <a:cubicBezTo>
                  <a:pt x="21600" y="1209"/>
                  <a:pt x="20841" y="0"/>
                  <a:pt x="19905" y="0"/>
                </a:cubicBezTo>
                <a:lnTo>
                  <a:pt x="3714" y="0"/>
                </a:lnTo>
                <a:close/>
              </a:path>
            </a:pathLst>
          </a:custGeom>
          <a:solidFill>
            <a:srgbClr val="FFDC00"/>
          </a:solidFill>
          <a:ln>
            <a:noFill/>
          </a:ln>
        </p:spPr>
        <p:txBody>
          <a:bodyPr anchorCtr="0" anchor="t" bIns="279400" lIns="279400" spcFirstLastPara="1" rIns="279400" wrap="square" tIns="279400">
            <a:noAutofit/>
          </a:bodyPr>
          <a:lstStyle/>
          <a:p>
            <a:pPr indent="0" lvl="0" marL="0" marR="0" rtl="0" algn="l">
              <a:lnSpc>
                <a:spcPct val="133333"/>
              </a:lnSpc>
              <a:spcBef>
                <a:spcPts val="0"/>
              </a:spcBef>
              <a:spcAft>
                <a:spcPts val="0"/>
              </a:spcAft>
              <a:buNone/>
            </a:pPr>
            <a:r>
              <a:rPr b="0" i="0" lang="en-US" sz="1200" u="none" cap="none" strike="noStrike">
                <a:solidFill>
                  <a:srgbClr val="000000"/>
                </a:solidFill>
                <a:latin typeface="Arial"/>
                <a:ea typeface="Arial"/>
                <a:cs typeface="Arial"/>
                <a:sym typeface="Arial"/>
              </a:rPr>
              <a:t>Insert quote here. Vestibulum suscipit augue a erat tristique sollicitudin. Donec sit amet neque arcu. Vestibulum at rhoncus neque. Vivamus eget vulputate purus. Curabitur venenatis, nisi non faucibus fringilla. —John Doe</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showMasterSp="0">
  <p:cSld name="Activity">
    <p:spTree>
      <p:nvGrpSpPr>
        <p:cNvPr id="110" name="Shape 110"/>
        <p:cNvGrpSpPr/>
        <p:nvPr/>
      </p:nvGrpSpPr>
      <p:grpSpPr>
        <a:xfrm>
          <a:off x="0" y="0"/>
          <a:ext cx="0" cy="0"/>
          <a:chOff x="0" y="0"/>
          <a:chExt cx="0" cy="0"/>
        </a:xfrm>
      </p:grpSpPr>
      <p:cxnSp>
        <p:nvCxnSpPr>
          <p:cNvPr id="111" name="Shape 111"/>
          <p:cNvCxnSpPr/>
          <p:nvPr/>
        </p:nvCxnSpPr>
        <p:spPr>
          <a:xfrm>
            <a:off x="635000" y="635000"/>
            <a:ext cx="11734800" cy="11"/>
          </a:xfrm>
          <a:prstGeom prst="straightConnector1">
            <a:avLst/>
          </a:prstGeom>
          <a:noFill/>
          <a:ln>
            <a:noFill/>
          </a:ln>
        </p:spPr>
      </p:cxnSp>
      <p:cxnSp>
        <p:nvCxnSpPr>
          <p:cNvPr id="112" name="Shape 112"/>
          <p:cNvCxnSpPr/>
          <p:nvPr/>
        </p:nvCxnSpPr>
        <p:spPr>
          <a:xfrm>
            <a:off x="635000" y="1219200"/>
            <a:ext cx="11734800" cy="11"/>
          </a:xfrm>
          <a:prstGeom prst="straightConnector1">
            <a:avLst/>
          </a:prstGeom>
          <a:noFill/>
          <a:ln>
            <a:noFill/>
          </a:ln>
        </p:spPr>
      </p:cxnSp>
      <p:grpSp>
        <p:nvGrpSpPr>
          <p:cNvPr id="113" name="Shape 113"/>
          <p:cNvGrpSpPr/>
          <p:nvPr/>
        </p:nvGrpSpPr>
        <p:grpSpPr>
          <a:xfrm>
            <a:off x="1384300" y="3130550"/>
            <a:ext cx="1270001" cy="1270001"/>
            <a:chOff x="0" y="0"/>
            <a:chExt cx="1270000" cy="1270000"/>
          </a:xfrm>
        </p:grpSpPr>
        <p:pic>
          <p:nvPicPr>
            <p:cNvPr id="114" name="Shape 114"/>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15" name="Shape 115"/>
            <p:cNvSpPr/>
            <p:nvPr/>
          </p:nvSpPr>
          <p:spPr>
            <a:xfrm>
              <a:off x="88900" y="543559"/>
              <a:ext cx="1079500" cy="23368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EXERCISE</a:t>
              </a:r>
              <a:endParaRPr/>
            </a:p>
          </p:txBody>
        </p:sp>
      </p:grpSp>
      <p:cxnSp>
        <p:nvCxnSpPr>
          <p:cNvPr id="116" name="Shape 116"/>
          <p:cNvCxnSpPr/>
          <p:nvPr/>
        </p:nvCxnSpPr>
        <p:spPr>
          <a:xfrm flipH="1" rot="10800000">
            <a:off x="3911600" y="3243406"/>
            <a:ext cx="3735026" cy="291"/>
          </a:xfrm>
          <a:prstGeom prst="straightConnector1">
            <a:avLst/>
          </a:prstGeom>
          <a:noFill/>
          <a:ln>
            <a:noFill/>
          </a:ln>
        </p:spPr>
      </p:cxnSp>
      <p:cxnSp>
        <p:nvCxnSpPr>
          <p:cNvPr id="117" name="Shape 117"/>
          <p:cNvCxnSpPr/>
          <p:nvPr/>
        </p:nvCxnSpPr>
        <p:spPr>
          <a:xfrm flipH="1" rot="10800000">
            <a:off x="3911600" y="5381324"/>
            <a:ext cx="3735026" cy="291"/>
          </a:xfrm>
          <a:prstGeom prst="straightConnector1">
            <a:avLst/>
          </a:prstGeom>
          <a:noFill/>
          <a:ln>
            <a:noFill/>
          </a:ln>
        </p:spPr>
      </p:cxnSp>
      <p:sp>
        <p:nvSpPr>
          <p:cNvPr id="118" name="Shape 118"/>
          <p:cNvSpPr/>
          <p:nvPr/>
        </p:nvSpPr>
        <p:spPr>
          <a:xfrm>
            <a:off x="3911600" y="2989696"/>
            <a:ext cx="3733800" cy="25400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TIMING</a:t>
            </a:r>
            <a:endParaRPr/>
          </a:p>
        </p:txBody>
      </p:sp>
      <p:sp>
        <p:nvSpPr>
          <p:cNvPr id="119" name="Shape 119"/>
          <p:cNvSpPr/>
          <p:nvPr/>
        </p:nvSpPr>
        <p:spPr>
          <a:xfrm>
            <a:off x="3911600" y="5114914"/>
            <a:ext cx="3733800" cy="25400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DELIVERABLE</a:t>
            </a:r>
            <a:endParaRPr/>
          </a:p>
        </p:txBody>
      </p:sp>
      <p:cxnSp>
        <p:nvCxnSpPr>
          <p:cNvPr id="120" name="Shape 120"/>
          <p:cNvCxnSpPr/>
          <p:nvPr/>
        </p:nvCxnSpPr>
        <p:spPr>
          <a:xfrm flipH="1" rot="10800000">
            <a:off x="3911600" y="2223009"/>
            <a:ext cx="3735026" cy="291"/>
          </a:xfrm>
          <a:prstGeom prst="straightConnector1">
            <a:avLst/>
          </a:prstGeom>
          <a:noFill/>
          <a:ln>
            <a:noFill/>
          </a:ln>
        </p:spPr>
      </p:cxnSp>
      <p:sp>
        <p:nvSpPr>
          <p:cNvPr id="121" name="Shape 121"/>
          <p:cNvSpPr/>
          <p:nvPr/>
        </p:nvSpPr>
        <p:spPr>
          <a:xfrm>
            <a:off x="3911600" y="1969299"/>
            <a:ext cx="3733800" cy="25400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OBJECTIVE(S)</a:t>
            </a:r>
            <a:endParaRPr/>
          </a:p>
        </p:txBody>
      </p:sp>
      <p:cxnSp>
        <p:nvCxnSpPr>
          <p:cNvPr id="122" name="Shape 122"/>
          <p:cNvCxnSpPr/>
          <p:nvPr/>
        </p:nvCxnSpPr>
        <p:spPr>
          <a:xfrm flipH="1" rot="10800000">
            <a:off x="3225800" y="1803659"/>
            <a:ext cx="1" cy="4430479"/>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amp;A" showMasterSp="0">
  <p:cSld name="Q&amp;A">
    <p:bg>
      <p:bgPr>
        <a:solidFill>
          <a:srgbClr val="FFDB00"/>
        </a:solidFill>
      </p:bgPr>
    </p:bg>
    <p:spTree>
      <p:nvGrpSpPr>
        <p:cNvPr id="123" name="Shape 123"/>
        <p:cNvGrpSpPr/>
        <p:nvPr/>
      </p:nvGrpSpPr>
      <p:grpSpPr>
        <a:xfrm>
          <a:off x="0" y="0"/>
          <a:ext cx="0" cy="0"/>
          <a:chOff x="0" y="0"/>
          <a:chExt cx="0" cy="0"/>
        </a:xfrm>
      </p:grpSpPr>
      <p:cxnSp>
        <p:nvCxnSpPr>
          <p:cNvPr id="124" name="Shape 124"/>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25" name="Shape 125"/>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
        <p:nvSpPr>
          <p:cNvPr id="126" name="Shape 126"/>
          <p:cNvSpPr/>
          <p:nvPr/>
        </p:nvSpPr>
        <p:spPr>
          <a:xfrm>
            <a:off x="635000" y="1473200"/>
            <a:ext cx="11734800" cy="1460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12000" u="none" cap="none" strike="noStrike">
                <a:solidFill>
                  <a:srgbClr val="FFFFFF"/>
                </a:solidFill>
                <a:latin typeface="Arial"/>
                <a:ea typeface="Arial"/>
                <a:cs typeface="Arial"/>
                <a:sym typeface="Arial"/>
              </a:rPr>
              <a:t>Q&amp;A</a:t>
            </a: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it Tickets" showMasterSp="0">
  <p:cSld name="Exit Tickets">
    <p:bg>
      <p:bgPr>
        <a:solidFill>
          <a:srgbClr val="FFAFC0"/>
        </a:solidFill>
      </p:bgPr>
    </p:bg>
    <p:spTree>
      <p:nvGrpSpPr>
        <p:cNvPr id="127" name="Shape 127"/>
        <p:cNvGrpSpPr/>
        <p:nvPr/>
      </p:nvGrpSpPr>
      <p:grpSpPr>
        <a:xfrm>
          <a:off x="0" y="0"/>
          <a:ext cx="0" cy="0"/>
          <a:chOff x="0" y="0"/>
          <a:chExt cx="0" cy="0"/>
        </a:xfrm>
      </p:grpSpPr>
      <p:cxnSp>
        <p:nvCxnSpPr>
          <p:cNvPr id="128" name="Shape 128"/>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29" name="Shape 129"/>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
        <p:nvSpPr>
          <p:cNvPr id="130" name="Shape 130"/>
          <p:cNvSpPr/>
          <p:nvPr/>
        </p:nvSpPr>
        <p:spPr>
          <a:xfrm>
            <a:off x="635000" y="1473200"/>
            <a:ext cx="11734800" cy="1460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12000" u="none" cap="none" strike="noStrike">
                <a:solidFill>
                  <a:srgbClr val="FFFFFF"/>
                </a:solidFill>
                <a:latin typeface="Arial"/>
                <a:ea typeface="Arial"/>
                <a:cs typeface="Arial"/>
                <a:sym typeface="Arial"/>
              </a:rPr>
              <a:t>EXIT TICKETS</a:t>
            </a: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showMasterSp="0">
  <p:cSld name="Blank">
    <p:spTree>
      <p:nvGrpSpPr>
        <p:cNvPr id="131" name="Shape 131"/>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Activity copy" showMasterSp="0">
  <p:cSld name="Activity copy">
    <p:spTree>
      <p:nvGrpSpPr>
        <p:cNvPr id="132" name="Shape 132"/>
        <p:cNvGrpSpPr/>
        <p:nvPr/>
      </p:nvGrpSpPr>
      <p:grpSpPr>
        <a:xfrm>
          <a:off x="0" y="0"/>
          <a:ext cx="0" cy="0"/>
          <a:chOff x="0" y="0"/>
          <a:chExt cx="0" cy="0"/>
        </a:xfrm>
      </p:grpSpPr>
      <p:cxnSp>
        <p:nvCxnSpPr>
          <p:cNvPr id="133" name="Shape 133"/>
          <p:cNvCxnSpPr/>
          <p:nvPr/>
        </p:nvCxnSpPr>
        <p:spPr>
          <a:xfrm>
            <a:off x="635000" y="635000"/>
            <a:ext cx="11734800" cy="11"/>
          </a:xfrm>
          <a:prstGeom prst="straightConnector1">
            <a:avLst/>
          </a:prstGeom>
          <a:noFill/>
          <a:ln>
            <a:noFill/>
          </a:ln>
        </p:spPr>
      </p:cxnSp>
      <p:cxnSp>
        <p:nvCxnSpPr>
          <p:cNvPr id="134" name="Shape 134"/>
          <p:cNvCxnSpPr/>
          <p:nvPr/>
        </p:nvCxnSpPr>
        <p:spPr>
          <a:xfrm>
            <a:off x="635000" y="1219200"/>
            <a:ext cx="11734800" cy="11"/>
          </a:xfrm>
          <a:prstGeom prst="straightConnector1">
            <a:avLst/>
          </a:prstGeom>
          <a:noFill/>
          <a:ln>
            <a:noFill/>
          </a:ln>
        </p:spPr>
      </p:cxnSp>
      <p:grpSp>
        <p:nvGrpSpPr>
          <p:cNvPr id="135" name="Shape 135"/>
          <p:cNvGrpSpPr/>
          <p:nvPr/>
        </p:nvGrpSpPr>
        <p:grpSpPr>
          <a:xfrm>
            <a:off x="1384300" y="3130550"/>
            <a:ext cx="1270001" cy="1270001"/>
            <a:chOff x="0" y="0"/>
            <a:chExt cx="1270000" cy="1270000"/>
          </a:xfrm>
        </p:grpSpPr>
        <p:pic>
          <p:nvPicPr>
            <p:cNvPr id="136" name="Shape 136"/>
            <p:cNvPicPr preferRelativeResize="0"/>
            <p:nvPr/>
          </p:nvPicPr>
          <p:blipFill rotWithShape="1">
            <a:blip r:embed="rId2">
              <a:alphaModFix/>
            </a:blip>
            <a:srcRect b="0" l="0" r="0" t="0"/>
            <a:stretch/>
          </p:blipFill>
          <p:spPr>
            <a:xfrm>
              <a:off x="0" y="0"/>
              <a:ext cx="1270000" cy="1270000"/>
            </a:xfrm>
            <a:prstGeom prst="rect">
              <a:avLst/>
            </a:prstGeom>
            <a:noFill/>
            <a:ln>
              <a:noFill/>
            </a:ln>
          </p:spPr>
        </p:pic>
        <p:sp>
          <p:nvSpPr>
            <p:cNvPr id="137" name="Shape 137"/>
            <p:cNvSpPr/>
            <p:nvPr/>
          </p:nvSpPr>
          <p:spPr>
            <a:xfrm>
              <a:off x="88900" y="543559"/>
              <a:ext cx="1079500" cy="233682"/>
            </a:xfrm>
            <a:prstGeom prst="rect">
              <a:avLst/>
            </a:prstGeom>
            <a:noFill/>
            <a:ln>
              <a:noFill/>
            </a:ln>
          </p:spPr>
          <p:txBody>
            <a:bodyPr anchorCtr="0" anchor="ctr" bIns="0" lIns="0" spcFirstLastPara="1" rIns="0" wrap="square" tIns="0">
              <a:noAutofit/>
            </a:bodyPr>
            <a:lstStyle/>
            <a:p>
              <a:pPr indent="0" lvl="0" marL="0" marR="0" rtl="0" algn="ctr">
                <a:lnSpc>
                  <a:spcPct val="75000"/>
                </a:lnSpc>
                <a:spcBef>
                  <a:spcPts val="0"/>
                </a:spcBef>
                <a:spcAft>
                  <a:spcPts val="0"/>
                </a:spcAft>
                <a:buNone/>
              </a:pPr>
              <a:r>
                <a:rPr b="1" i="0" lang="en-US" sz="1800" u="none" cap="none" strike="noStrike">
                  <a:solidFill>
                    <a:srgbClr val="FFFFFF"/>
                  </a:solidFill>
                  <a:latin typeface="Arial"/>
                  <a:ea typeface="Arial"/>
                  <a:cs typeface="Arial"/>
                  <a:sym typeface="Arial"/>
                </a:rPr>
                <a:t>EXERCISE</a:t>
              </a:r>
              <a:endParaRPr/>
            </a:p>
          </p:txBody>
        </p:sp>
      </p:grpSp>
      <p:cxnSp>
        <p:nvCxnSpPr>
          <p:cNvPr id="138" name="Shape 138"/>
          <p:cNvCxnSpPr/>
          <p:nvPr/>
        </p:nvCxnSpPr>
        <p:spPr>
          <a:xfrm flipH="1" rot="10800000">
            <a:off x="3225800" y="1803659"/>
            <a:ext cx="1" cy="4430479"/>
          </a:xfrm>
          <a:prstGeom prst="straightConnector1">
            <a:avLst/>
          </a:prstGeom>
          <a:noFill/>
          <a:ln cap="flat" cmpd="sng" w="12700">
            <a:solidFill>
              <a:srgbClr val="EAEAEA"/>
            </a:solidFill>
            <a:prstDash val="solid"/>
            <a:miter lim="8000"/>
            <a:headEnd len="sm" w="sm" type="none"/>
            <a:tailEnd len="sm" w="sm" type="none"/>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2">
    <p:spTree>
      <p:nvGrpSpPr>
        <p:cNvPr id="139" name="Shape 139"/>
        <p:cNvGrpSpPr/>
        <p:nvPr/>
      </p:nvGrpSpPr>
      <p:grpSpPr>
        <a:xfrm>
          <a:off x="0" y="0"/>
          <a:ext cx="0" cy="0"/>
          <a:chOff x="0" y="0"/>
          <a:chExt cx="0" cy="0"/>
        </a:xfrm>
      </p:grpSpPr>
      <p:cxnSp>
        <p:nvCxnSpPr>
          <p:cNvPr id="140" name="Shape 140"/>
          <p:cNvCxnSpPr/>
          <p:nvPr/>
        </p:nvCxnSpPr>
        <p:spPr>
          <a:xfrm>
            <a:off x="635000" y="635000"/>
            <a:ext cx="11734800" cy="11"/>
          </a:xfrm>
          <a:prstGeom prst="straightConnector1">
            <a:avLst/>
          </a:prstGeom>
          <a:noFill/>
          <a:ln>
            <a:noFill/>
          </a:ln>
        </p:spPr>
      </p:cxnSp>
      <p:cxnSp>
        <p:nvCxnSpPr>
          <p:cNvPr id="141" name="Shape 141"/>
          <p:cNvCxnSpPr/>
          <p:nvPr/>
        </p:nvCxnSpPr>
        <p:spPr>
          <a:xfrm>
            <a:off x="635000" y="1219200"/>
            <a:ext cx="11734800" cy="11"/>
          </a:xfrm>
          <a:prstGeom prst="straightConnector1">
            <a:avLst/>
          </a:prstGeom>
          <a:noFill/>
          <a:ln>
            <a:noFill/>
          </a:ln>
        </p:spPr>
      </p:cxnSp>
      <p:cxnSp>
        <p:nvCxnSpPr>
          <p:cNvPr id="142" name="Shape 142"/>
          <p:cNvCxnSpPr/>
          <p:nvPr/>
        </p:nvCxnSpPr>
        <p:spPr>
          <a:xfrm flipH="1" rot="10800000">
            <a:off x="8623300" y="2781010"/>
            <a:ext cx="3735026" cy="290"/>
          </a:xfrm>
          <a:prstGeom prst="straightConnector1">
            <a:avLst/>
          </a:prstGeom>
          <a:noFill/>
          <a:ln>
            <a:noFill/>
          </a:ln>
        </p:spPr>
      </p:cxnSp>
      <p:cxnSp>
        <p:nvCxnSpPr>
          <p:cNvPr id="143" name="Shape 143"/>
          <p:cNvCxnSpPr/>
          <p:nvPr/>
        </p:nvCxnSpPr>
        <p:spPr>
          <a:xfrm flipH="1" rot="10800000">
            <a:off x="635000" y="2781142"/>
            <a:ext cx="7742696" cy="159"/>
          </a:xfrm>
          <a:prstGeom prst="straightConnector1">
            <a:avLst/>
          </a:prstGeom>
          <a:noFill/>
          <a:ln>
            <a:noFill/>
          </a:ln>
        </p:spPr>
      </p:cxnSp>
      <p:sp>
        <p:nvSpPr>
          <p:cNvPr id="144" name="Shape 144"/>
          <p:cNvSpPr/>
          <p:nvPr/>
        </p:nvSpPr>
        <p:spPr>
          <a:xfrm>
            <a:off x="635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SUMMARY</a:t>
            </a:r>
            <a:endParaRPr/>
          </a:p>
        </p:txBody>
      </p:sp>
      <p:sp>
        <p:nvSpPr>
          <p:cNvPr id="145" name="Shape 145"/>
          <p:cNvSpPr/>
          <p:nvPr/>
        </p:nvSpPr>
        <p:spPr>
          <a:xfrm>
            <a:off x="8636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CHALLENGE / QUESTION</a:t>
            </a:r>
            <a:endParaRPr/>
          </a:p>
        </p:txBody>
      </p:sp>
      <p:sp>
        <p:nvSpPr>
          <p:cNvPr id="146" name="Shape 146"/>
          <p:cNvSpPr txBox="1"/>
          <p:nvPr>
            <p:ph idx="12" type="sldNum"/>
          </p:nvPr>
        </p:nvSpPr>
        <p:spPr>
          <a:xfrm>
            <a:off x="12014200" y="739139"/>
            <a:ext cx="345949"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2">
    <p:spTree>
      <p:nvGrpSpPr>
        <p:cNvPr id="147" name="Shape 147"/>
        <p:cNvGrpSpPr/>
        <p:nvPr/>
      </p:nvGrpSpPr>
      <p:grpSpPr>
        <a:xfrm>
          <a:off x="0" y="0"/>
          <a:ext cx="0" cy="0"/>
          <a:chOff x="0" y="0"/>
          <a:chExt cx="0" cy="0"/>
        </a:xfrm>
      </p:grpSpPr>
      <p:sp>
        <p:nvSpPr>
          <p:cNvPr id="148" name="Shape 148"/>
          <p:cNvSpPr txBox="1"/>
          <p:nvPr>
            <p:ph idx="1" type="body"/>
          </p:nvPr>
        </p:nvSpPr>
        <p:spPr>
          <a:xfrm>
            <a:off x="317500" y="317500"/>
            <a:ext cx="12369800" cy="66675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49" name="Shape 149"/>
          <p:cNvSpPr txBox="1"/>
          <p:nvPr>
            <p:ph type="title"/>
          </p:nvPr>
        </p:nvSpPr>
        <p:spPr>
          <a:xfrm>
            <a:off x="635000" y="1473200"/>
            <a:ext cx="11734800" cy="14986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400"/>
              <a:buChar char="●"/>
              <a:defRPr/>
            </a:lvl1pPr>
            <a:lvl2pPr indent="139700" lvl="1" rtl="0">
              <a:lnSpc>
                <a:spcPct val="92592"/>
              </a:lnSpc>
              <a:spcBef>
                <a:spcPts val="0"/>
              </a:spcBef>
              <a:spcAft>
                <a:spcPts val="0"/>
              </a:spcAft>
              <a:buSzPts val="1400"/>
              <a:buChar char="○"/>
              <a:defRPr/>
            </a:lvl2pPr>
            <a:lvl3pPr indent="368300" lvl="2" rtl="0">
              <a:lnSpc>
                <a:spcPct val="92592"/>
              </a:lnSpc>
              <a:spcBef>
                <a:spcPts val="0"/>
              </a:spcBef>
              <a:spcAft>
                <a:spcPts val="0"/>
              </a:spcAft>
              <a:buSzPts val="1400"/>
              <a:buChar char="■"/>
              <a:defRPr/>
            </a:lvl3pPr>
            <a:lvl4pPr indent="596900" lvl="3" rtl="0">
              <a:lnSpc>
                <a:spcPct val="92592"/>
              </a:lnSpc>
              <a:spcBef>
                <a:spcPts val="0"/>
              </a:spcBef>
              <a:spcAft>
                <a:spcPts val="0"/>
              </a:spcAft>
              <a:buSzPts val="1400"/>
              <a:buChar char="●"/>
              <a:defRPr/>
            </a:lvl4pPr>
            <a:lvl5pPr indent="825500" lvl="4" rtl="0">
              <a:lnSpc>
                <a:spcPct val="92592"/>
              </a:lnSpc>
              <a:spcBef>
                <a:spcPts val="0"/>
              </a:spcBef>
              <a:spcAft>
                <a:spcPts val="0"/>
              </a:spcAft>
              <a:buSzPts val="1400"/>
              <a:buChar char="○"/>
              <a:defRPr/>
            </a:lvl5pPr>
            <a:lvl6pPr indent="1054100" lvl="5" rtl="0">
              <a:lnSpc>
                <a:spcPct val="92592"/>
              </a:lnSpc>
              <a:spcBef>
                <a:spcPts val="0"/>
              </a:spcBef>
              <a:spcAft>
                <a:spcPts val="0"/>
              </a:spcAft>
              <a:buSzPts val="1400"/>
              <a:buChar char="■"/>
              <a:defRPr/>
            </a:lvl6pPr>
            <a:lvl7pPr indent="1282700" lvl="6" rtl="0">
              <a:lnSpc>
                <a:spcPct val="92592"/>
              </a:lnSpc>
              <a:spcBef>
                <a:spcPts val="0"/>
              </a:spcBef>
              <a:spcAft>
                <a:spcPts val="0"/>
              </a:spcAft>
              <a:buSzPts val="1400"/>
              <a:buChar char="●"/>
              <a:defRPr/>
            </a:lvl7pPr>
            <a:lvl8pPr indent="1511300" lvl="7" rtl="0">
              <a:lnSpc>
                <a:spcPct val="92592"/>
              </a:lnSpc>
              <a:spcBef>
                <a:spcPts val="0"/>
              </a:spcBef>
              <a:spcAft>
                <a:spcPts val="0"/>
              </a:spcAft>
              <a:buSzPts val="1400"/>
              <a:buChar char="○"/>
              <a:defRPr/>
            </a:lvl8pPr>
            <a:lvl9pPr indent="1739900" lvl="8" rtl="0">
              <a:lnSpc>
                <a:spcPct val="92592"/>
              </a:lnSpc>
              <a:spcBef>
                <a:spcPts val="0"/>
              </a:spcBef>
              <a:spcAft>
                <a:spcPts val="0"/>
              </a:spcAft>
              <a:buSzPts val="1400"/>
              <a:buChar char="■"/>
              <a:defRPr/>
            </a:lvl9pPr>
          </a:lstStyle>
          <a:p/>
        </p:txBody>
      </p:sp>
      <p:sp>
        <p:nvSpPr>
          <p:cNvPr id="150" name="Shape 150"/>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hapter" showMasterSp="0">
  <p:cSld name="Chapter">
    <p:bg>
      <p:bgPr>
        <a:solidFill>
          <a:srgbClr val="1EC9C6"/>
        </a:solidFill>
      </p:bgPr>
    </p:bg>
    <p:spTree>
      <p:nvGrpSpPr>
        <p:cNvPr id="14" name="Shape 14"/>
        <p:cNvGrpSpPr/>
        <p:nvPr/>
      </p:nvGrpSpPr>
      <p:grpSpPr>
        <a:xfrm>
          <a:off x="0" y="0"/>
          <a:ext cx="0" cy="0"/>
          <a:chOff x="0" y="0"/>
          <a:chExt cx="0" cy="0"/>
        </a:xfrm>
      </p:grpSpPr>
      <p:cxnSp>
        <p:nvCxnSpPr>
          <p:cNvPr id="15" name="Shape 15"/>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6" name="Shape 16"/>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2">
    <p:spTree>
      <p:nvGrpSpPr>
        <p:cNvPr id="151" name="Shape 151"/>
        <p:cNvGrpSpPr/>
        <p:nvPr/>
      </p:nvGrpSpPr>
      <p:grpSpPr>
        <a:xfrm>
          <a:off x="0" y="0"/>
          <a:ext cx="0" cy="0"/>
          <a:chOff x="0" y="0"/>
          <a:chExt cx="0" cy="0"/>
        </a:xfrm>
      </p:grpSpPr>
      <p:pic>
        <p:nvPicPr>
          <p:cNvPr id="152" name="Shape 15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153" name="Shape 153"/>
          <p:cNvCxnSpPr/>
          <p:nvPr/>
        </p:nvCxnSpPr>
        <p:spPr>
          <a:xfrm>
            <a:off x="635000" y="635000"/>
            <a:ext cx="11734800" cy="11"/>
          </a:xfrm>
          <a:prstGeom prst="straightConnector1">
            <a:avLst/>
          </a:prstGeom>
          <a:noFill/>
          <a:ln>
            <a:noFill/>
          </a:ln>
        </p:spPr>
      </p:cxnSp>
      <p:cxnSp>
        <p:nvCxnSpPr>
          <p:cNvPr id="154" name="Shape 154"/>
          <p:cNvCxnSpPr/>
          <p:nvPr/>
        </p:nvCxnSpPr>
        <p:spPr>
          <a:xfrm>
            <a:off x="635000" y="1219200"/>
            <a:ext cx="11734800" cy="11"/>
          </a:xfrm>
          <a:prstGeom prst="straightConnector1">
            <a:avLst/>
          </a:prstGeom>
          <a:noFill/>
          <a:ln>
            <a:noFill/>
          </a:ln>
        </p:spPr>
      </p:cxnSp>
      <p:sp>
        <p:nvSpPr>
          <p:cNvPr id="155" name="Shape 155"/>
          <p:cNvSpPr txBox="1"/>
          <p:nvPr>
            <p:ph idx="1" type="body"/>
          </p:nvPr>
        </p:nvSpPr>
        <p:spPr>
          <a:xfrm>
            <a:off x="3606800" y="1803400"/>
            <a:ext cx="5829300" cy="32893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56" name="Shape 156"/>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2">
    <p:spTree>
      <p:nvGrpSpPr>
        <p:cNvPr id="157" name="Shape 157"/>
        <p:cNvGrpSpPr/>
        <p:nvPr/>
      </p:nvGrpSpPr>
      <p:grpSpPr>
        <a:xfrm>
          <a:off x="0" y="0"/>
          <a:ext cx="0" cy="0"/>
          <a:chOff x="0" y="0"/>
          <a:chExt cx="0" cy="0"/>
        </a:xfrm>
      </p:grpSpPr>
      <p:pic>
        <p:nvPicPr>
          <p:cNvPr id="158" name="Shape 158"/>
          <p:cNvPicPr preferRelativeResize="0"/>
          <p:nvPr/>
        </p:nvPicPr>
        <p:blipFill rotWithShape="1">
          <a:blip r:embed="rId2">
            <a:alphaModFix/>
          </a:blip>
          <a:srcRect b="0" l="0" r="0" t="0"/>
          <a:stretch/>
        </p:blipFill>
        <p:spPr>
          <a:xfrm>
            <a:off x="2794793" y="1556146"/>
            <a:ext cx="7328695" cy="5128522"/>
          </a:xfrm>
          <a:prstGeom prst="rect">
            <a:avLst/>
          </a:prstGeom>
          <a:noFill/>
          <a:ln>
            <a:noFill/>
          </a:ln>
        </p:spPr>
      </p:pic>
      <p:cxnSp>
        <p:nvCxnSpPr>
          <p:cNvPr id="159" name="Shape 159"/>
          <p:cNvCxnSpPr/>
          <p:nvPr/>
        </p:nvCxnSpPr>
        <p:spPr>
          <a:xfrm>
            <a:off x="635000" y="635000"/>
            <a:ext cx="11734800" cy="11"/>
          </a:xfrm>
          <a:prstGeom prst="straightConnector1">
            <a:avLst/>
          </a:prstGeom>
          <a:noFill/>
          <a:ln>
            <a:noFill/>
          </a:ln>
        </p:spPr>
      </p:cxnSp>
      <p:cxnSp>
        <p:nvCxnSpPr>
          <p:cNvPr id="160" name="Shape 160"/>
          <p:cNvCxnSpPr/>
          <p:nvPr/>
        </p:nvCxnSpPr>
        <p:spPr>
          <a:xfrm>
            <a:off x="635000" y="1219200"/>
            <a:ext cx="11734800" cy="11"/>
          </a:xfrm>
          <a:prstGeom prst="straightConnector1">
            <a:avLst/>
          </a:prstGeom>
          <a:noFill/>
          <a:ln>
            <a:noFill/>
          </a:ln>
        </p:spPr>
      </p:cxnSp>
      <p:sp>
        <p:nvSpPr>
          <p:cNvPr id="161" name="Shape 161"/>
          <p:cNvSpPr txBox="1"/>
          <p:nvPr>
            <p:ph idx="1" type="body"/>
          </p:nvPr>
        </p:nvSpPr>
        <p:spPr>
          <a:xfrm>
            <a:off x="3759200" y="1841500"/>
            <a:ext cx="5448300" cy="33909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62" name="Shape 162"/>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2">
    <p:spTree>
      <p:nvGrpSpPr>
        <p:cNvPr id="163" name="Shape 163"/>
        <p:cNvGrpSpPr/>
        <p:nvPr/>
      </p:nvGrpSpPr>
      <p:grpSpPr>
        <a:xfrm>
          <a:off x="0" y="0"/>
          <a:ext cx="0" cy="0"/>
          <a:chOff x="0" y="0"/>
          <a:chExt cx="0" cy="0"/>
        </a:xfrm>
      </p:grpSpPr>
      <p:pic>
        <p:nvPicPr>
          <p:cNvPr id="164" name="Shape 164"/>
          <p:cNvPicPr preferRelativeResize="0"/>
          <p:nvPr/>
        </p:nvPicPr>
        <p:blipFill rotWithShape="1">
          <a:blip r:embed="rId2">
            <a:alphaModFix/>
          </a:blip>
          <a:srcRect b="0" l="0" r="0" t="0"/>
          <a:stretch/>
        </p:blipFill>
        <p:spPr>
          <a:xfrm>
            <a:off x="3136900" y="1511300"/>
            <a:ext cx="6845300" cy="5354576"/>
          </a:xfrm>
          <a:prstGeom prst="rect">
            <a:avLst/>
          </a:prstGeom>
          <a:noFill/>
          <a:ln>
            <a:noFill/>
          </a:ln>
        </p:spPr>
      </p:pic>
      <p:cxnSp>
        <p:nvCxnSpPr>
          <p:cNvPr id="165" name="Shape 165"/>
          <p:cNvCxnSpPr/>
          <p:nvPr/>
        </p:nvCxnSpPr>
        <p:spPr>
          <a:xfrm>
            <a:off x="635000" y="635000"/>
            <a:ext cx="11734800" cy="11"/>
          </a:xfrm>
          <a:prstGeom prst="straightConnector1">
            <a:avLst/>
          </a:prstGeom>
          <a:noFill/>
          <a:ln>
            <a:noFill/>
          </a:ln>
        </p:spPr>
      </p:cxnSp>
      <p:cxnSp>
        <p:nvCxnSpPr>
          <p:cNvPr id="166" name="Shape 166"/>
          <p:cNvCxnSpPr/>
          <p:nvPr/>
        </p:nvCxnSpPr>
        <p:spPr>
          <a:xfrm>
            <a:off x="635000" y="1219200"/>
            <a:ext cx="11734800" cy="11"/>
          </a:xfrm>
          <a:prstGeom prst="straightConnector1">
            <a:avLst/>
          </a:prstGeom>
          <a:noFill/>
          <a:ln>
            <a:noFill/>
          </a:ln>
        </p:spPr>
      </p:cxnSp>
      <p:sp>
        <p:nvSpPr>
          <p:cNvPr id="167" name="Shape 167"/>
          <p:cNvSpPr txBox="1"/>
          <p:nvPr>
            <p:ph idx="1" type="body"/>
          </p:nvPr>
        </p:nvSpPr>
        <p:spPr>
          <a:xfrm>
            <a:off x="3822700" y="2095500"/>
            <a:ext cx="5435600" cy="4089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68" name="Shape 168"/>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Smart Phones" showMasterSp="0">
  <p:cSld name="Content: Smart Phones 2">
    <p:spTree>
      <p:nvGrpSpPr>
        <p:cNvPr id="169" name="Shape 169"/>
        <p:cNvGrpSpPr/>
        <p:nvPr/>
      </p:nvGrpSpPr>
      <p:grpSpPr>
        <a:xfrm>
          <a:off x="0" y="0"/>
          <a:ext cx="0" cy="0"/>
          <a:chOff x="0" y="0"/>
          <a:chExt cx="0" cy="0"/>
        </a:xfrm>
      </p:grpSpPr>
      <p:pic>
        <p:nvPicPr>
          <p:cNvPr id="170" name="Shape 170"/>
          <p:cNvPicPr preferRelativeResize="0"/>
          <p:nvPr/>
        </p:nvPicPr>
        <p:blipFill rotWithShape="1">
          <a:blip r:embed="rId2">
            <a:alphaModFix/>
          </a:blip>
          <a:srcRect b="0" l="0" r="0" t="0"/>
          <a:stretch/>
        </p:blipFill>
        <p:spPr>
          <a:xfrm>
            <a:off x="1016000" y="1313656"/>
            <a:ext cx="4043866" cy="6057901"/>
          </a:xfrm>
          <a:prstGeom prst="rect">
            <a:avLst/>
          </a:prstGeom>
          <a:noFill/>
          <a:ln>
            <a:noFill/>
          </a:ln>
        </p:spPr>
      </p:pic>
      <p:pic>
        <p:nvPicPr>
          <p:cNvPr id="171" name="Shape 171"/>
          <p:cNvPicPr preferRelativeResize="0"/>
          <p:nvPr/>
        </p:nvPicPr>
        <p:blipFill rotWithShape="1">
          <a:blip r:embed="rId3">
            <a:alphaModFix/>
          </a:blip>
          <a:srcRect b="0" l="0" r="0" t="0"/>
          <a:stretch/>
        </p:blipFill>
        <p:spPr>
          <a:xfrm>
            <a:off x="4673600" y="1371600"/>
            <a:ext cx="3695700" cy="5514678"/>
          </a:xfrm>
          <a:prstGeom prst="rect">
            <a:avLst/>
          </a:prstGeom>
          <a:noFill/>
          <a:ln>
            <a:noFill/>
          </a:ln>
        </p:spPr>
      </p:pic>
      <p:pic>
        <p:nvPicPr>
          <p:cNvPr id="172" name="Shape 172"/>
          <p:cNvPicPr preferRelativeResize="0"/>
          <p:nvPr/>
        </p:nvPicPr>
        <p:blipFill rotWithShape="1">
          <a:blip r:embed="rId4">
            <a:alphaModFix/>
          </a:blip>
          <a:srcRect b="0" l="0" r="0" t="0"/>
          <a:stretch/>
        </p:blipFill>
        <p:spPr>
          <a:xfrm>
            <a:off x="8509000" y="1358900"/>
            <a:ext cx="2984500" cy="5459452"/>
          </a:xfrm>
          <a:prstGeom prst="rect">
            <a:avLst/>
          </a:prstGeom>
          <a:noFill/>
          <a:ln>
            <a:noFill/>
          </a:ln>
        </p:spPr>
      </p:pic>
      <p:cxnSp>
        <p:nvCxnSpPr>
          <p:cNvPr id="173" name="Shape 173"/>
          <p:cNvCxnSpPr/>
          <p:nvPr/>
        </p:nvCxnSpPr>
        <p:spPr>
          <a:xfrm>
            <a:off x="635000" y="635000"/>
            <a:ext cx="11734800" cy="11"/>
          </a:xfrm>
          <a:prstGeom prst="straightConnector1">
            <a:avLst/>
          </a:prstGeom>
          <a:noFill/>
          <a:ln>
            <a:noFill/>
          </a:ln>
        </p:spPr>
      </p:cxnSp>
      <p:cxnSp>
        <p:nvCxnSpPr>
          <p:cNvPr id="174" name="Shape 174"/>
          <p:cNvCxnSpPr/>
          <p:nvPr/>
        </p:nvCxnSpPr>
        <p:spPr>
          <a:xfrm>
            <a:off x="635000" y="1219200"/>
            <a:ext cx="11734800" cy="11"/>
          </a:xfrm>
          <a:prstGeom prst="straightConnector1">
            <a:avLst/>
          </a:prstGeom>
          <a:noFill/>
          <a:ln>
            <a:noFill/>
          </a:ln>
        </p:spPr>
      </p:cxnSp>
      <p:sp>
        <p:nvSpPr>
          <p:cNvPr id="175" name="Shape 175"/>
          <p:cNvSpPr/>
          <p:nvPr/>
        </p:nvSpPr>
        <p:spPr>
          <a:xfrm>
            <a:off x="56515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176" name="Shape 176"/>
          <p:cNvSpPr/>
          <p:nvPr/>
        </p:nvSpPr>
        <p:spPr>
          <a:xfrm>
            <a:off x="9182100" y="3835400"/>
            <a:ext cx="1707947" cy="254000"/>
          </a:xfrm>
          <a:prstGeom prst="rect">
            <a:avLst/>
          </a:prstGeom>
          <a:noFill/>
          <a:ln>
            <a:noFill/>
          </a:ln>
        </p:spPr>
        <p:txBody>
          <a:bodyPr anchorCtr="0" anchor="t" bIns="38100" lIns="38100" spcFirstLastPara="1" rIns="38100" wrap="square" tIns="38100">
            <a:noAutofit/>
          </a:bodyPr>
          <a:lstStyle/>
          <a:p>
            <a:pPr indent="0" lvl="0" marL="0" marR="0" rtl="0" algn="l">
              <a:spcBef>
                <a:spcPts val="0"/>
              </a:spcBef>
              <a:spcAft>
                <a:spcPts val="0"/>
              </a:spcAft>
              <a:buNone/>
            </a:pPr>
            <a:r>
              <a:rPr b="0" i="0" lang="en-US" sz="1400" u="none" cap="none" strike="noStrike">
                <a:solidFill>
                  <a:srgbClr val="000000"/>
                </a:solidFill>
                <a:latin typeface="Arial"/>
                <a:ea typeface="Arial"/>
                <a:cs typeface="Arial"/>
                <a:sym typeface="Arial"/>
              </a:rPr>
              <a:t>Drag an object here</a:t>
            </a:r>
            <a:endParaRPr/>
          </a:p>
        </p:txBody>
      </p:sp>
      <p:sp>
        <p:nvSpPr>
          <p:cNvPr id="177" name="Shape 177"/>
          <p:cNvSpPr txBox="1"/>
          <p:nvPr>
            <p:ph idx="1" type="body"/>
          </p:nvPr>
        </p:nvSpPr>
        <p:spPr>
          <a:xfrm>
            <a:off x="1841500" y="1981200"/>
            <a:ext cx="2311400" cy="3962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178" name="Shape 178"/>
          <p:cNvSpPr txBox="1"/>
          <p:nvPr>
            <p:ph idx="12" type="sldNum"/>
          </p:nvPr>
        </p:nvSpPr>
        <p:spPr>
          <a:xfrm>
            <a:off x="12014200" y="739139"/>
            <a:ext cx="362204" cy="426722"/>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buNone/>
              <a:defRPr/>
            </a:lvl1pPr>
            <a:lvl2pPr indent="0" lvl="1" marL="0" marR="0" rtl="0" algn="l">
              <a:lnSpc>
                <a:spcPct val="100000"/>
              </a:lnSpc>
              <a:buNone/>
              <a:defRPr/>
            </a:lvl2pPr>
            <a:lvl3pPr indent="0" lvl="2" marL="0" marR="0" rtl="0" algn="l">
              <a:lnSpc>
                <a:spcPct val="100000"/>
              </a:lnSpc>
              <a:buNone/>
              <a:defRPr/>
            </a:lvl3pPr>
            <a:lvl4pPr indent="0" lvl="3" marL="0" marR="0" rtl="0" algn="l">
              <a:lnSpc>
                <a:spcPct val="100000"/>
              </a:lnSpc>
              <a:buNone/>
              <a:defRPr/>
            </a:lvl4pPr>
            <a:lvl5pPr indent="0" lvl="4" marL="0" marR="0" rtl="0" algn="l">
              <a:lnSpc>
                <a:spcPct val="100000"/>
              </a:lnSpc>
              <a:buNone/>
              <a:defRPr/>
            </a:lvl5pPr>
            <a:lvl6pPr indent="0" lvl="5" marL="0" marR="0" rtl="0" algn="l">
              <a:lnSpc>
                <a:spcPct val="100000"/>
              </a:lnSpc>
              <a:buNone/>
              <a:defRPr/>
            </a:lvl6pPr>
            <a:lvl7pPr indent="0" lvl="6" marL="0" marR="0" rtl="0" algn="l">
              <a:lnSpc>
                <a:spcPct val="100000"/>
              </a:lnSpc>
              <a:buNone/>
              <a:defRPr/>
            </a:lvl7pPr>
            <a:lvl8pPr indent="0" lvl="7" marL="0" marR="0" rtl="0" algn="l">
              <a:lnSpc>
                <a:spcPct val="100000"/>
              </a:lnSpc>
              <a:buNone/>
              <a:defRPr/>
            </a:lvl8pPr>
            <a:lvl9pPr indent="0" lvl="8" marL="0" marR="0" rtl="0" algn="l">
              <a:lnSpc>
                <a:spcPct val="100000"/>
              </a:lnSpc>
              <a:buNone/>
              <a:defRPr/>
            </a:lvl9pPr>
          </a:lstStyle>
          <a:p>
            <a:pPr indent="-88900" lvl="0" marL="0">
              <a:spcBef>
                <a:spcPts val="0"/>
              </a:spcBef>
              <a:spcAft>
                <a:spcPts val="0"/>
              </a:spcAft>
              <a:buSzPts val="1400"/>
              <a:buChar char="●"/>
            </a:pPr>
            <a:r>
              <a:t/>
            </a:r>
            <a:endParaRPr/>
          </a:p>
          <a:p>
            <a:pPr indent="139700" lvl="1" marL="0">
              <a:spcBef>
                <a:spcPts val="0"/>
              </a:spcBef>
              <a:spcAft>
                <a:spcPts val="0"/>
              </a:spcAft>
              <a:buSzPts val="1400"/>
              <a:buChar char="○"/>
            </a:pPr>
            <a:r>
              <a:t/>
            </a:r>
            <a:endParaRPr/>
          </a:p>
          <a:p>
            <a:pPr indent="368300" lvl="2" marL="0">
              <a:spcBef>
                <a:spcPts val="0"/>
              </a:spcBef>
              <a:spcAft>
                <a:spcPts val="0"/>
              </a:spcAft>
              <a:buSzPts val="1400"/>
              <a:buChar char="■"/>
            </a:pPr>
            <a:r>
              <a:t/>
            </a:r>
            <a:endParaRPr/>
          </a:p>
          <a:p>
            <a:pPr indent="596900" lvl="3" marL="0">
              <a:spcBef>
                <a:spcPts val="0"/>
              </a:spcBef>
              <a:spcAft>
                <a:spcPts val="0"/>
              </a:spcAft>
              <a:buSzPts val="1400"/>
              <a:buChar char="●"/>
            </a:pPr>
            <a:r>
              <a:t/>
            </a:r>
            <a:endParaRPr/>
          </a:p>
          <a:p>
            <a:pPr indent="825500" lvl="4" marL="0">
              <a:spcBef>
                <a:spcPts val="0"/>
              </a:spcBef>
              <a:spcAft>
                <a:spcPts val="0"/>
              </a:spcAft>
              <a:buSzPts val="1400"/>
              <a:buChar char="○"/>
            </a:pPr>
            <a:r>
              <a:t/>
            </a:r>
            <a:endParaRPr/>
          </a:p>
          <a:p>
            <a:pPr indent="1054100" lvl="5" marL="0">
              <a:spcBef>
                <a:spcPts val="0"/>
              </a:spcBef>
              <a:spcAft>
                <a:spcPts val="0"/>
              </a:spcAft>
              <a:buSzPts val="1400"/>
              <a:buChar char="■"/>
            </a:pPr>
            <a:r>
              <a:t/>
            </a:r>
            <a:endParaRPr/>
          </a:p>
          <a:p>
            <a:pPr indent="1282700" lvl="6" marL="0">
              <a:spcBef>
                <a:spcPts val="0"/>
              </a:spcBef>
              <a:spcAft>
                <a:spcPts val="0"/>
              </a:spcAft>
              <a:buSzPts val="1400"/>
              <a:buChar char="●"/>
            </a:pPr>
            <a:r>
              <a:t/>
            </a:r>
            <a:endParaRPr/>
          </a:p>
          <a:p>
            <a:pPr indent="1511300" lvl="7" marL="0">
              <a:spcBef>
                <a:spcPts val="0"/>
              </a:spcBef>
              <a:spcAft>
                <a:spcPts val="0"/>
              </a:spcAft>
              <a:buSzPts val="1400"/>
              <a:buChar char="○"/>
            </a:pPr>
            <a:r>
              <a:t/>
            </a:r>
            <a:endParaRPr/>
          </a:p>
          <a:p>
            <a:pPr indent="1739900" lvl="8" marL="0">
              <a:spcBef>
                <a:spcPts val="0"/>
              </a:spcBef>
              <a:spcAft>
                <a:spcPts val="0"/>
              </a:spcAft>
              <a:buSzPts val="1400"/>
              <a:buChar char="■"/>
            </a:pPr>
            <a:r>
              <a:t/>
            </a: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scussion" showMasterSp="0">
  <p:cSld name="Discussion">
    <p:bg>
      <p:bgPr>
        <a:solidFill>
          <a:srgbClr val="000000"/>
        </a:solidFill>
      </p:bgPr>
    </p:bg>
    <p:spTree>
      <p:nvGrpSpPr>
        <p:cNvPr id="179" name="Shape 179"/>
        <p:cNvGrpSpPr/>
        <p:nvPr/>
      </p:nvGrpSpPr>
      <p:grpSpPr>
        <a:xfrm>
          <a:off x="0" y="0"/>
          <a:ext cx="0" cy="0"/>
          <a:chOff x="0" y="0"/>
          <a:chExt cx="0" cy="0"/>
        </a:xfrm>
      </p:grpSpPr>
      <p:cxnSp>
        <p:nvCxnSpPr>
          <p:cNvPr id="180" name="Shape 180"/>
          <p:cNvCxnSpPr/>
          <p:nvPr/>
        </p:nvCxnSpPr>
        <p:spPr>
          <a:xfrm>
            <a:off x="635000" y="635000"/>
            <a:ext cx="11734800" cy="11"/>
          </a:xfrm>
          <a:prstGeom prst="straightConnector1">
            <a:avLst/>
          </a:prstGeom>
          <a:noFill/>
          <a:ln cap="flat" cmpd="sng" w="9525">
            <a:solidFill>
              <a:srgbClr val="FFFFFF"/>
            </a:solidFill>
            <a:prstDash val="solid"/>
            <a:miter lim="8000"/>
            <a:headEnd len="sm" w="sm" type="none"/>
            <a:tailEnd len="sm" w="sm" type="none"/>
          </a:ln>
        </p:spPr>
      </p:cxnSp>
      <p:cxnSp>
        <p:nvCxnSpPr>
          <p:cNvPr id="181" name="Shape 181"/>
          <p:cNvCxnSpPr/>
          <p:nvPr/>
        </p:nvCxnSpPr>
        <p:spPr>
          <a:xfrm>
            <a:off x="635000" y="1219200"/>
            <a:ext cx="11734800" cy="11"/>
          </a:xfrm>
          <a:prstGeom prst="straightConnector1">
            <a:avLst/>
          </a:prstGeom>
          <a:noFill/>
          <a:ln cap="flat" cmpd="sng" w="9525">
            <a:solidFill>
              <a:srgbClr val="FFFFFF"/>
            </a:solidFill>
            <a:prstDash val="solid"/>
            <a:miter lim="8000"/>
            <a:headEnd len="sm" w="sm" type="none"/>
            <a:tailEnd len="sm" w="sm" type="none"/>
          </a:ln>
        </p:spPr>
      </p:cxnSp>
      <p:sp>
        <p:nvSpPr>
          <p:cNvPr id="182" name="Shape 182"/>
          <p:cNvSpPr/>
          <p:nvPr/>
        </p:nvSpPr>
        <p:spPr>
          <a:xfrm>
            <a:off x="635000" y="1473200"/>
            <a:ext cx="11734800" cy="14605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i="0" lang="en-US" sz="12000" u="none" cap="none" strike="noStrike">
                <a:solidFill>
                  <a:srgbClr val="FFFFFF"/>
                </a:solidFill>
                <a:latin typeface="Arial"/>
                <a:ea typeface="Arial"/>
                <a:cs typeface="Arial"/>
                <a:sym typeface="Arial"/>
              </a:rPr>
              <a:t>DISCUSSION TIME</a:t>
            </a:r>
            <a:endParaRPr/>
          </a:p>
        </p:txBody>
      </p:sp>
      <p:sp>
        <p:nvSpPr>
          <p:cNvPr id="183" name="Shape 183"/>
          <p:cNvSpPr txBox="1"/>
          <p:nvPr>
            <p:ph idx="12" type="sldNum"/>
          </p:nvPr>
        </p:nvSpPr>
        <p:spPr>
          <a:xfrm>
            <a:off x="12030450" y="739139"/>
            <a:ext cx="345949" cy="426722"/>
          </a:xfrm>
          <a:prstGeom prst="rect">
            <a:avLst/>
          </a:prstGeom>
          <a:noFill/>
          <a:ln>
            <a:noFill/>
          </a:ln>
        </p:spPr>
        <p:txBody>
          <a:bodyPr anchorCtr="0" anchor="ctr" bIns="91425" lIns="91425" spcFirstLastPara="1" rIns="91425" wrap="square" tIns="91425">
            <a:noAutofit/>
          </a:bodyPr>
          <a:lstStyle>
            <a:lvl1pPr indent="0" lvl="0" marL="0" marR="0" rtl="0" algn="r">
              <a:lnSpc>
                <a:spcPct val="100000"/>
              </a:lnSpc>
              <a:buNone/>
              <a:defRPr/>
            </a:lvl1pPr>
            <a:lvl2pPr indent="0" lvl="1" marL="0" marR="0" rtl="0" algn="r">
              <a:lnSpc>
                <a:spcPct val="100000"/>
              </a:lnSpc>
              <a:buNone/>
              <a:defRPr/>
            </a:lvl2pPr>
            <a:lvl3pPr indent="0" lvl="2" marL="0" marR="0" rtl="0" algn="r">
              <a:lnSpc>
                <a:spcPct val="100000"/>
              </a:lnSpc>
              <a:buNone/>
              <a:defRPr/>
            </a:lvl3pPr>
            <a:lvl4pPr indent="0" lvl="3" marL="0" marR="0" rtl="0" algn="r">
              <a:lnSpc>
                <a:spcPct val="100000"/>
              </a:lnSpc>
              <a:buNone/>
              <a:defRPr/>
            </a:lvl4pPr>
            <a:lvl5pPr indent="0" lvl="4" marL="0" marR="0" rtl="0" algn="r">
              <a:lnSpc>
                <a:spcPct val="100000"/>
              </a:lnSpc>
              <a:buNone/>
              <a:defRPr/>
            </a:lvl5pPr>
            <a:lvl6pPr indent="0" lvl="5" marL="0" marR="0" rtl="0" algn="r">
              <a:lnSpc>
                <a:spcPct val="100000"/>
              </a:lnSpc>
              <a:buNone/>
              <a:defRPr/>
            </a:lvl6pPr>
            <a:lvl7pPr indent="0" lvl="6" marL="0" marR="0" rtl="0" algn="r">
              <a:lnSpc>
                <a:spcPct val="100000"/>
              </a:lnSpc>
              <a:buNone/>
              <a:defRPr/>
            </a:lvl7pPr>
            <a:lvl8pPr indent="0" lvl="7" marL="0" marR="0" rtl="0" algn="r">
              <a:lnSpc>
                <a:spcPct val="100000"/>
              </a:lnSpc>
              <a:buNone/>
              <a:defRPr/>
            </a:lvl8pPr>
            <a:lvl9pPr indent="0" lvl="8" marL="0" marR="0" rtl="0" algn="r">
              <a:lnSpc>
                <a:spcPct val="100000"/>
              </a:lnSpc>
              <a:buNone/>
              <a:defRPr/>
            </a:lvl9pPr>
          </a:lstStyle>
          <a:p>
            <a:pPr indent="-88900" lvl="0" marL="0">
              <a:spcBef>
                <a:spcPts val="0"/>
              </a:spcBef>
              <a:spcAft>
                <a:spcPts val="0"/>
              </a:spcAft>
              <a:buSzPts val="1400"/>
              <a:buChar char="●"/>
            </a:pPr>
            <a:r>
              <a:t/>
            </a:r>
            <a:endParaRPr/>
          </a:p>
          <a:p>
            <a:pPr indent="139700" lvl="1" marL="0" algn="l">
              <a:spcBef>
                <a:spcPts val="0"/>
              </a:spcBef>
              <a:spcAft>
                <a:spcPts val="0"/>
              </a:spcAft>
              <a:buSzPts val="1400"/>
              <a:buChar char="○"/>
            </a:pPr>
            <a:r>
              <a:t/>
            </a:r>
            <a:endParaRPr/>
          </a:p>
          <a:p>
            <a:pPr indent="368300" lvl="2" marL="0" algn="l">
              <a:spcBef>
                <a:spcPts val="0"/>
              </a:spcBef>
              <a:spcAft>
                <a:spcPts val="0"/>
              </a:spcAft>
              <a:buSzPts val="1400"/>
              <a:buChar char="■"/>
            </a:pPr>
            <a:r>
              <a:t/>
            </a:r>
            <a:endParaRPr/>
          </a:p>
          <a:p>
            <a:pPr indent="596900" lvl="3" marL="0" algn="l">
              <a:spcBef>
                <a:spcPts val="0"/>
              </a:spcBef>
              <a:spcAft>
                <a:spcPts val="0"/>
              </a:spcAft>
              <a:buSzPts val="1400"/>
              <a:buChar char="●"/>
            </a:pPr>
            <a:r>
              <a:t/>
            </a:r>
            <a:endParaRPr/>
          </a:p>
          <a:p>
            <a:pPr indent="825500" lvl="4" marL="0" algn="l">
              <a:spcBef>
                <a:spcPts val="0"/>
              </a:spcBef>
              <a:spcAft>
                <a:spcPts val="0"/>
              </a:spcAft>
              <a:buSzPts val="1400"/>
              <a:buChar char="○"/>
            </a:pPr>
            <a:r>
              <a:t/>
            </a:r>
            <a:endParaRPr/>
          </a:p>
          <a:p>
            <a:pPr indent="1054100" lvl="5" marL="0" algn="l">
              <a:spcBef>
                <a:spcPts val="0"/>
              </a:spcBef>
              <a:spcAft>
                <a:spcPts val="0"/>
              </a:spcAft>
              <a:buSzPts val="1400"/>
              <a:buChar char="■"/>
            </a:pPr>
            <a:r>
              <a:t/>
            </a:r>
            <a:endParaRPr/>
          </a:p>
          <a:p>
            <a:pPr indent="1282700" lvl="6" marL="0" algn="l">
              <a:spcBef>
                <a:spcPts val="0"/>
              </a:spcBef>
              <a:spcAft>
                <a:spcPts val="0"/>
              </a:spcAft>
              <a:buSzPts val="1400"/>
              <a:buChar char="●"/>
            </a:pPr>
            <a:r>
              <a:t/>
            </a:r>
            <a:endParaRPr/>
          </a:p>
          <a:p>
            <a:pPr indent="1511300" lvl="7" marL="0" algn="l">
              <a:spcBef>
                <a:spcPts val="0"/>
              </a:spcBef>
              <a:spcAft>
                <a:spcPts val="0"/>
              </a:spcAft>
              <a:buSzPts val="1400"/>
              <a:buChar char="○"/>
            </a:pPr>
            <a:r>
              <a:t/>
            </a:r>
            <a:endParaRPr/>
          </a:p>
          <a:p>
            <a:pPr indent="1739900" lvl="8" marL="0" algn="l">
              <a:spcBef>
                <a:spcPts val="0"/>
              </a:spcBef>
              <a:spcAft>
                <a:spcPts val="0"/>
              </a:spcAft>
              <a:buSzPts val="1400"/>
              <a:buChar char="■"/>
            </a:pPr>
            <a:r>
              <a:t/>
            </a:r>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Full Image" showMasterSp="0">
  <p:cSld name="Full Image">
    <p:spTree>
      <p:nvGrpSpPr>
        <p:cNvPr id="184" name="Shape 184"/>
        <p:cNvGrpSpPr/>
        <p:nvPr/>
      </p:nvGrpSpPr>
      <p:grpSpPr>
        <a:xfrm>
          <a:off x="0" y="0"/>
          <a:ext cx="0" cy="0"/>
          <a:chOff x="0" y="0"/>
          <a:chExt cx="0" cy="0"/>
        </a:xfrm>
      </p:grpSpPr>
      <p:cxnSp>
        <p:nvCxnSpPr>
          <p:cNvPr id="185" name="Shape 185"/>
          <p:cNvCxnSpPr/>
          <p:nvPr/>
        </p:nvCxnSpPr>
        <p:spPr>
          <a:xfrm>
            <a:off x="635000" y="635000"/>
            <a:ext cx="11734800" cy="11"/>
          </a:xfrm>
          <a:prstGeom prst="straightConnector1">
            <a:avLst/>
          </a:prstGeom>
          <a:noFill/>
          <a:ln>
            <a:noFill/>
          </a:ln>
        </p:spPr>
      </p:cxnSp>
      <p:cxnSp>
        <p:nvCxnSpPr>
          <p:cNvPr id="186" name="Shape 186"/>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showMasterSp="0">
  <p:cSld name="Bulleted Text">
    <p:spTree>
      <p:nvGrpSpPr>
        <p:cNvPr id="187" name="Shape 187"/>
        <p:cNvGrpSpPr/>
        <p:nvPr/>
      </p:nvGrpSpPr>
      <p:grpSpPr>
        <a:xfrm>
          <a:off x="0" y="0"/>
          <a:ext cx="0" cy="0"/>
          <a:chOff x="0" y="0"/>
          <a:chExt cx="0" cy="0"/>
        </a:xfrm>
      </p:grpSpPr>
      <p:cxnSp>
        <p:nvCxnSpPr>
          <p:cNvPr id="188" name="Shape 188"/>
          <p:cNvCxnSpPr/>
          <p:nvPr/>
        </p:nvCxnSpPr>
        <p:spPr>
          <a:xfrm>
            <a:off x="635000" y="635000"/>
            <a:ext cx="11734800" cy="11"/>
          </a:xfrm>
          <a:prstGeom prst="straightConnector1">
            <a:avLst/>
          </a:prstGeom>
          <a:noFill/>
          <a:ln>
            <a:noFill/>
          </a:ln>
        </p:spPr>
      </p:cxnSp>
      <p:cxnSp>
        <p:nvCxnSpPr>
          <p:cNvPr id="189" name="Shape 189"/>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ulleted Text w/ Source" showMasterSp="0">
  <p:cSld name="Bulleted Text w/ Source">
    <p:spTree>
      <p:nvGrpSpPr>
        <p:cNvPr id="190" name="Shape 190"/>
        <p:cNvGrpSpPr/>
        <p:nvPr/>
      </p:nvGrpSpPr>
      <p:grpSpPr>
        <a:xfrm>
          <a:off x="0" y="0"/>
          <a:ext cx="0" cy="0"/>
          <a:chOff x="0" y="0"/>
          <a:chExt cx="0" cy="0"/>
        </a:xfrm>
      </p:grpSpPr>
      <p:cxnSp>
        <p:nvCxnSpPr>
          <p:cNvPr id="191" name="Shape 191"/>
          <p:cNvCxnSpPr/>
          <p:nvPr/>
        </p:nvCxnSpPr>
        <p:spPr>
          <a:xfrm>
            <a:off x="635000" y="635000"/>
            <a:ext cx="11734800" cy="11"/>
          </a:xfrm>
          <a:prstGeom prst="straightConnector1">
            <a:avLst/>
          </a:prstGeom>
          <a:noFill/>
          <a:ln>
            <a:noFill/>
          </a:ln>
        </p:spPr>
      </p:cxnSp>
      <p:cxnSp>
        <p:nvCxnSpPr>
          <p:cNvPr id="192" name="Shape 192"/>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on-Bulleted Text" showMasterSp="0">
  <p:cSld name="Non-Bulleted Text">
    <p:spTree>
      <p:nvGrpSpPr>
        <p:cNvPr id="193" name="Shape 193"/>
        <p:cNvGrpSpPr/>
        <p:nvPr/>
      </p:nvGrpSpPr>
      <p:grpSpPr>
        <a:xfrm>
          <a:off x="0" y="0"/>
          <a:ext cx="0" cy="0"/>
          <a:chOff x="0" y="0"/>
          <a:chExt cx="0" cy="0"/>
        </a:xfrm>
      </p:grpSpPr>
      <p:cxnSp>
        <p:nvCxnSpPr>
          <p:cNvPr id="194" name="Shape 194"/>
          <p:cNvCxnSpPr/>
          <p:nvPr/>
        </p:nvCxnSpPr>
        <p:spPr>
          <a:xfrm>
            <a:off x="635000" y="635000"/>
            <a:ext cx="11734800" cy="11"/>
          </a:xfrm>
          <a:prstGeom prst="straightConnector1">
            <a:avLst/>
          </a:prstGeom>
          <a:noFill/>
          <a:ln>
            <a:noFill/>
          </a:ln>
        </p:spPr>
      </p:cxnSp>
      <p:cxnSp>
        <p:nvCxnSpPr>
          <p:cNvPr id="195" name="Shape 195"/>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ider" showMasterSp="0">
  <p:cSld name="Divider">
    <p:spTree>
      <p:nvGrpSpPr>
        <p:cNvPr id="196" name="Shape 196"/>
        <p:cNvGrpSpPr/>
        <p:nvPr/>
      </p:nvGrpSpPr>
      <p:grpSpPr>
        <a:xfrm>
          <a:off x="0" y="0"/>
          <a:ext cx="0" cy="0"/>
          <a:chOff x="0" y="0"/>
          <a:chExt cx="0" cy="0"/>
        </a:xfrm>
      </p:grpSpPr>
      <p:cxnSp>
        <p:nvCxnSpPr>
          <p:cNvPr id="197" name="Shape 197"/>
          <p:cNvCxnSpPr/>
          <p:nvPr/>
        </p:nvCxnSpPr>
        <p:spPr>
          <a:xfrm>
            <a:off x="635000" y="635000"/>
            <a:ext cx="11734800" cy="11"/>
          </a:xfrm>
          <a:prstGeom prst="straightConnector1">
            <a:avLst/>
          </a:prstGeom>
          <a:noFill/>
          <a:ln>
            <a:noFill/>
          </a:ln>
        </p:spPr>
      </p:cxnSp>
      <p:cxnSp>
        <p:nvCxnSpPr>
          <p:cNvPr id="198" name="Shape 198"/>
          <p:cNvCxnSpPr/>
          <p:nvPr/>
        </p:nvCxnSpPr>
        <p:spPr>
          <a:xfrm>
            <a:off x="635000" y="1219200"/>
            <a:ext cx="11734800" cy="11"/>
          </a:xfrm>
          <a:prstGeom prst="straightConnector1">
            <a:avLst/>
          </a:prstGeom>
          <a:noFill/>
          <a:ln>
            <a:noFill/>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Text, 1 Column">
  <p:cSld name="Content: Text, 1 Column">
    <p:spTree>
      <p:nvGrpSpPr>
        <p:cNvPr id="17" name="Shape 17"/>
        <p:cNvGrpSpPr/>
        <p:nvPr/>
      </p:nvGrpSpPr>
      <p:grpSpPr>
        <a:xfrm>
          <a:off x="0" y="0"/>
          <a:ext cx="0" cy="0"/>
          <a:chOff x="0" y="0"/>
          <a:chExt cx="0" cy="0"/>
        </a:xfrm>
      </p:grpSpPr>
      <p:sp>
        <p:nvSpPr>
          <p:cNvPr id="18" name="Shape 18"/>
          <p:cNvSpPr txBox="1"/>
          <p:nvPr>
            <p:ph type="title"/>
          </p:nvPr>
        </p:nvSpPr>
        <p:spPr>
          <a:xfrm>
            <a:off x="635000" y="1473200"/>
            <a:ext cx="11734800" cy="7112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400"/>
              <a:buChar char="●"/>
              <a:defRPr/>
            </a:lvl1pPr>
            <a:lvl2pPr indent="139700" lvl="1" rtl="0">
              <a:lnSpc>
                <a:spcPct val="92592"/>
              </a:lnSpc>
              <a:spcBef>
                <a:spcPts val="0"/>
              </a:spcBef>
              <a:spcAft>
                <a:spcPts val="0"/>
              </a:spcAft>
              <a:buSzPts val="1400"/>
              <a:buChar char="○"/>
              <a:defRPr/>
            </a:lvl2pPr>
            <a:lvl3pPr indent="368300" lvl="2" rtl="0">
              <a:lnSpc>
                <a:spcPct val="92592"/>
              </a:lnSpc>
              <a:spcBef>
                <a:spcPts val="0"/>
              </a:spcBef>
              <a:spcAft>
                <a:spcPts val="0"/>
              </a:spcAft>
              <a:buSzPts val="1400"/>
              <a:buChar char="■"/>
              <a:defRPr/>
            </a:lvl3pPr>
            <a:lvl4pPr indent="596900" lvl="3" rtl="0">
              <a:lnSpc>
                <a:spcPct val="92592"/>
              </a:lnSpc>
              <a:spcBef>
                <a:spcPts val="0"/>
              </a:spcBef>
              <a:spcAft>
                <a:spcPts val="0"/>
              </a:spcAft>
              <a:buSzPts val="1400"/>
              <a:buChar char="●"/>
              <a:defRPr/>
            </a:lvl4pPr>
            <a:lvl5pPr indent="825500" lvl="4" rtl="0">
              <a:lnSpc>
                <a:spcPct val="92592"/>
              </a:lnSpc>
              <a:spcBef>
                <a:spcPts val="0"/>
              </a:spcBef>
              <a:spcAft>
                <a:spcPts val="0"/>
              </a:spcAft>
              <a:buSzPts val="1400"/>
              <a:buChar char="○"/>
              <a:defRPr/>
            </a:lvl5pPr>
            <a:lvl6pPr indent="1054100" lvl="5" rtl="0">
              <a:lnSpc>
                <a:spcPct val="92592"/>
              </a:lnSpc>
              <a:spcBef>
                <a:spcPts val="0"/>
              </a:spcBef>
              <a:spcAft>
                <a:spcPts val="0"/>
              </a:spcAft>
              <a:buSzPts val="1400"/>
              <a:buChar char="■"/>
              <a:defRPr/>
            </a:lvl6pPr>
            <a:lvl7pPr indent="1282700" lvl="6" rtl="0">
              <a:lnSpc>
                <a:spcPct val="92592"/>
              </a:lnSpc>
              <a:spcBef>
                <a:spcPts val="0"/>
              </a:spcBef>
              <a:spcAft>
                <a:spcPts val="0"/>
              </a:spcAft>
              <a:buSzPts val="1400"/>
              <a:buChar char="●"/>
              <a:defRPr/>
            </a:lvl7pPr>
            <a:lvl8pPr indent="1511300" lvl="7" rtl="0">
              <a:lnSpc>
                <a:spcPct val="92592"/>
              </a:lnSpc>
              <a:spcBef>
                <a:spcPts val="0"/>
              </a:spcBef>
              <a:spcAft>
                <a:spcPts val="0"/>
              </a:spcAft>
              <a:buSzPts val="1400"/>
              <a:buChar char="○"/>
              <a:defRPr/>
            </a:lvl8pPr>
            <a:lvl9pPr indent="1739900" lvl="8" rtl="0">
              <a:lnSpc>
                <a:spcPct val="92592"/>
              </a:lnSpc>
              <a:spcBef>
                <a:spcPts val="0"/>
              </a:spcBef>
              <a:spcAft>
                <a:spcPts val="0"/>
              </a:spcAft>
              <a:buSzPts val="1400"/>
              <a:buChar char="■"/>
              <a:defRPr/>
            </a:lvl9pPr>
          </a:lstStyle>
          <a:p/>
        </p:txBody>
      </p:sp>
      <p:sp>
        <p:nvSpPr>
          <p:cNvPr id="19" name="Shape 19"/>
          <p:cNvSpPr txBox="1"/>
          <p:nvPr>
            <p:ph idx="1" type="body"/>
          </p:nvPr>
        </p:nvSpPr>
        <p:spPr>
          <a:xfrm>
            <a:off x="632056" y="2413000"/>
            <a:ext cx="11734801" cy="3810000"/>
          </a:xfrm>
          <a:prstGeom prst="rect">
            <a:avLst/>
          </a:prstGeom>
          <a:noFill/>
          <a:ln>
            <a:noFill/>
          </a:ln>
        </p:spPr>
        <p:txBody>
          <a:bodyPr anchorCtr="0" anchor="t" bIns="91425" lIns="91425" spcFirstLastPara="1" rIns="91425" wrap="square" tIns="91425"/>
          <a:lstStyle>
            <a:lvl1pPr indent="-317500" lvl="0" marL="457200" rtl="0">
              <a:spcBef>
                <a:spcPts val="1000"/>
              </a:spcBef>
              <a:spcAft>
                <a:spcPts val="0"/>
              </a:spcAft>
              <a:buSzPts val="1400"/>
              <a:buChar char="●"/>
              <a:defRPr/>
            </a:lvl1pPr>
            <a:lvl2pPr indent="-317500" lvl="1" marL="914400" rtl="0">
              <a:spcBef>
                <a:spcPts val="1000"/>
              </a:spcBef>
              <a:spcAft>
                <a:spcPts val="0"/>
              </a:spcAft>
              <a:buSzPts val="1400"/>
              <a:buFont typeface="Merriweather Sans"/>
              <a:buChar char="‣"/>
              <a:defRPr/>
            </a:lvl2pPr>
            <a:lvl3pPr indent="-317500" lvl="2" marL="1371600" rtl="0">
              <a:spcBef>
                <a:spcPts val="1000"/>
              </a:spcBef>
              <a:spcAft>
                <a:spcPts val="0"/>
              </a:spcAft>
              <a:buSzPts val="1400"/>
              <a:buFont typeface="Merriweather Sans"/>
              <a:buChar char="‣"/>
              <a:defRPr/>
            </a:lvl3pPr>
            <a:lvl4pPr indent="-317500" lvl="3" marL="1828800" rtl="0">
              <a:spcBef>
                <a:spcPts val="1000"/>
              </a:spcBef>
              <a:spcAft>
                <a:spcPts val="0"/>
              </a:spcAft>
              <a:buSzPts val="1400"/>
              <a:buFont typeface="Merriweather Sans"/>
              <a:buChar char="‣"/>
              <a:defRPr/>
            </a:lvl4pPr>
            <a:lvl5pPr indent="-317500" lvl="4" marL="2286000" rtl="0">
              <a:spcBef>
                <a:spcPts val="1000"/>
              </a:spcBef>
              <a:spcAft>
                <a:spcPts val="0"/>
              </a:spcAft>
              <a:buSzPts val="1400"/>
              <a:buFont typeface="Merriweather Sans"/>
              <a:buChar char="‣"/>
              <a:defRPr/>
            </a:lvl5pPr>
            <a:lvl6pPr indent="-317500" lvl="5" marL="2743200" rtl="0">
              <a:spcBef>
                <a:spcPts val="1000"/>
              </a:spcBef>
              <a:spcAft>
                <a:spcPts val="0"/>
              </a:spcAft>
              <a:buSzPts val="1400"/>
              <a:buChar char="•"/>
              <a:defRPr/>
            </a:lvl6pPr>
            <a:lvl7pPr indent="-317500" lvl="6" marL="3200400" rtl="0">
              <a:spcBef>
                <a:spcPts val="1000"/>
              </a:spcBef>
              <a:spcAft>
                <a:spcPts val="0"/>
              </a:spcAft>
              <a:buSzPts val="1400"/>
              <a:buChar char="•"/>
              <a:defRPr/>
            </a:lvl7pPr>
            <a:lvl8pPr indent="-317500" lvl="7" marL="3657600" rtl="0">
              <a:spcBef>
                <a:spcPts val="1000"/>
              </a:spcBef>
              <a:spcAft>
                <a:spcPts val="0"/>
              </a:spcAft>
              <a:buSzPts val="1400"/>
              <a:buChar char="•"/>
              <a:defRPr/>
            </a:lvl8pPr>
            <a:lvl9pPr indent="-317500" lvl="8" marL="4114800" rtl="0">
              <a:spcBef>
                <a:spcPts val="1000"/>
              </a:spcBef>
              <a:spcAft>
                <a:spcPts val="0"/>
              </a:spcAft>
              <a:buSzPts val="1400"/>
              <a:buChar char="•"/>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Divder Rev" showMasterSp="0">
  <p:cSld name="Divder Rev">
    <p:bg>
      <p:bgPr>
        <a:solidFill>
          <a:srgbClr val="000000"/>
        </a:solidFill>
      </p:bgPr>
    </p:bg>
    <p:spTree>
      <p:nvGrpSpPr>
        <p:cNvPr id="199" name="Shape 199"/>
        <p:cNvGrpSpPr/>
        <p:nvPr/>
      </p:nvGrpSpPr>
      <p:grpSpPr>
        <a:xfrm>
          <a:off x="0" y="0"/>
          <a:ext cx="0" cy="0"/>
          <a:chOff x="0" y="0"/>
          <a:chExt cx="0" cy="0"/>
        </a:xfrm>
      </p:grpSpPr>
      <p:cxnSp>
        <p:nvCxnSpPr>
          <p:cNvPr id="200" name="Shape 200"/>
          <p:cNvCxnSpPr/>
          <p:nvPr/>
        </p:nvCxnSpPr>
        <p:spPr>
          <a:xfrm>
            <a:off x="635000" y="635000"/>
            <a:ext cx="11734800" cy="11"/>
          </a:xfrm>
          <a:prstGeom prst="straightConnector1">
            <a:avLst/>
          </a:prstGeom>
          <a:noFill/>
          <a:ln cap="flat" cmpd="sng" w="12700">
            <a:solidFill>
              <a:srgbClr val="FFFFFF"/>
            </a:solidFill>
            <a:prstDash val="solid"/>
            <a:miter lim="8000"/>
            <a:headEnd len="sm" w="sm" type="none"/>
            <a:tailEnd len="sm" w="sm" type="none"/>
          </a:ln>
        </p:spPr>
      </p:cxnSp>
      <p:cxnSp>
        <p:nvCxnSpPr>
          <p:cNvPr id="201" name="Shape 201"/>
          <p:cNvCxnSpPr/>
          <p:nvPr/>
        </p:nvCxnSpPr>
        <p:spPr>
          <a:xfrm>
            <a:off x="635000" y="1219200"/>
            <a:ext cx="11734800" cy="11"/>
          </a:xfrm>
          <a:prstGeom prst="straightConnector1">
            <a:avLst/>
          </a:prstGeom>
          <a:noFill/>
          <a:ln cap="flat" cmpd="sng" w="12700">
            <a:solidFill>
              <a:srgbClr val="FFFFFF"/>
            </a:solidFill>
            <a:prstDash val="solid"/>
            <a:miter lim="8000"/>
            <a:headEnd len="sm" w="sm" type="none"/>
            <a:tailEnd len="sm" w="sm" type="none"/>
          </a:ln>
        </p:spPr>
      </p:cxn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act Info" showMasterSp="0">
  <p:cSld name="Contact Info">
    <p:bg>
      <p:bgPr>
        <a:solidFill>
          <a:srgbClr val="000000"/>
        </a:solidFill>
      </p:bgPr>
    </p:bg>
    <p:spTree>
      <p:nvGrpSpPr>
        <p:cNvPr id="202" name="Shape 202"/>
        <p:cNvGrpSpPr/>
        <p:nvPr/>
      </p:nvGrpSpPr>
      <p:grpSpPr>
        <a:xfrm>
          <a:off x="0" y="0"/>
          <a:ext cx="0" cy="0"/>
          <a:chOff x="0" y="0"/>
          <a:chExt cx="0" cy="0"/>
        </a:xfrm>
      </p:grpSpPr>
      <p:cxnSp>
        <p:nvCxnSpPr>
          <p:cNvPr id="203" name="Shape 203"/>
          <p:cNvCxnSpPr/>
          <p:nvPr/>
        </p:nvCxnSpPr>
        <p:spPr>
          <a:xfrm>
            <a:off x="635000" y="635000"/>
            <a:ext cx="11734800" cy="11"/>
          </a:xfrm>
          <a:prstGeom prst="straightConnector1">
            <a:avLst/>
          </a:prstGeom>
          <a:noFill/>
          <a:ln cap="flat" cmpd="sng" w="12700">
            <a:solidFill>
              <a:srgbClr val="FFFFFF"/>
            </a:solidFill>
            <a:prstDash val="solid"/>
            <a:miter lim="8000"/>
            <a:headEnd len="sm" w="sm" type="none"/>
            <a:tailEnd len="sm" w="sm" type="none"/>
          </a:ln>
        </p:spPr>
      </p:cxnSp>
      <p:cxnSp>
        <p:nvCxnSpPr>
          <p:cNvPr id="204" name="Shape 204"/>
          <p:cNvCxnSpPr/>
          <p:nvPr/>
        </p:nvCxnSpPr>
        <p:spPr>
          <a:xfrm>
            <a:off x="635000" y="1219200"/>
            <a:ext cx="11734800" cy="11"/>
          </a:xfrm>
          <a:prstGeom prst="straightConnector1">
            <a:avLst/>
          </a:prstGeom>
          <a:noFill/>
          <a:ln cap="flat" cmpd="sng" w="12700">
            <a:solidFill>
              <a:srgbClr val="FFFFFF"/>
            </a:solidFill>
            <a:prstDash val="solid"/>
            <a:miter lim="8000"/>
            <a:headEnd len="sm" w="sm" type="none"/>
            <a:tailEnd len="sm" w="sm" type="none"/>
          </a:ln>
        </p:spPr>
      </p:cxnSp>
      <p:sp>
        <p:nvSpPr>
          <p:cNvPr id="205" name="Shape 205"/>
          <p:cNvSpPr/>
          <p:nvPr/>
        </p:nvSpPr>
        <p:spPr>
          <a:xfrm>
            <a:off x="635000" y="2273300"/>
            <a:ext cx="11734800" cy="3810000"/>
          </a:xfrm>
          <a:prstGeom prst="rect">
            <a:avLst/>
          </a:prstGeom>
          <a:noFill/>
          <a:ln>
            <a:noFill/>
          </a:ln>
        </p:spPr>
        <p:txBody>
          <a:bodyPr anchorCtr="0" anchor="t" bIns="0" lIns="0" spcFirstLastPara="1" rIns="0" wrap="square" tIns="0">
            <a:noAutofit/>
          </a:bodyPr>
          <a:lstStyle/>
          <a:p>
            <a:pPr indent="-177800" lvl="1" marL="177800" marR="0" rtl="0" algn="l">
              <a:lnSpc>
                <a:spcPct val="110000"/>
              </a:lnSpc>
              <a:spcBef>
                <a:spcPts val="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One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Two</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Three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Four</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Five</a:t>
            </a:r>
            <a:endParaRPr/>
          </a:p>
        </p:txBody>
      </p:sp>
      <p:sp>
        <p:nvSpPr>
          <p:cNvPr id="206" name="Shape 206"/>
          <p:cNvSpPr/>
          <p:nvPr/>
        </p:nvSpPr>
        <p:spPr>
          <a:xfrm>
            <a:off x="635000" y="2273300"/>
            <a:ext cx="11734800" cy="3810000"/>
          </a:xfrm>
          <a:prstGeom prst="rect">
            <a:avLst/>
          </a:prstGeom>
          <a:noFill/>
          <a:ln>
            <a:noFill/>
          </a:ln>
        </p:spPr>
        <p:txBody>
          <a:bodyPr anchorCtr="0" anchor="t" bIns="0" lIns="0" spcFirstLastPara="1" rIns="0" wrap="square" tIns="0">
            <a:noAutofit/>
          </a:bodyPr>
          <a:lstStyle/>
          <a:p>
            <a:pPr indent="-177800" lvl="1" marL="177800" marR="0" rtl="0" algn="l">
              <a:lnSpc>
                <a:spcPct val="110000"/>
              </a:lnSpc>
              <a:spcBef>
                <a:spcPts val="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One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Two</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Three</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Four</a:t>
            </a:r>
            <a:endParaRPr b="0" i="0" sz="2500" u="none" cap="none" strike="noStrike">
              <a:solidFill>
                <a:srgbClr val="FFFFFF"/>
              </a:solidFill>
              <a:latin typeface="Arial"/>
              <a:ea typeface="Arial"/>
              <a:cs typeface="Arial"/>
              <a:sym typeface="Arial"/>
            </a:endParaRPr>
          </a:p>
          <a:p>
            <a:pPr indent="-177800" lvl="1" marL="177800" marR="0" rtl="0" algn="l">
              <a:lnSpc>
                <a:spcPct val="110000"/>
              </a:lnSpc>
              <a:spcBef>
                <a:spcPts val="400"/>
              </a:spcBef>
              <a:spcAft>
                <a:spcPts val="0"/>
              </a:spcAft>
              <a:buClr>
                <a:srgbClr val="000000"/>
              </a:buClr>
              <a:buSzPts val="2125"/>
              <a:buFont typeface="Merriweather Sans"/>
              <a:buChar char="‣"/>
            </a:pPr>
            <a:r>
              <a:rPr b="0" i="0" lang="en-US" sz="2500" u="none" cap="none" strike="noStrike">
                <a:solidFill>
                  <a:srgbClr val="000000"/>
                </a:solidFill>
                <a:latin typeface="Arial"/>
                <a:ea typeface="Arial"/>
                <a:cs typeface="Arial"/>
                <a:sym typeface="Arial"/>
              </a:rPr>
              <a:t>Body Level Five</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Full Page Image">
  <p:cSld name="Content: Full Page Image">
    <p:spTree>
      <p:nvGrpSpPr>
        <p:cNvPr id="20" name="Shape 20"/>
        <p:cNvGrpSpPr/>
        <p:nvPr/>
      </p:nvGrpSpPr>
      <p:grpSpPr>
        <a:xfrm>
          <a:off x="0" y="0"/>
          <a:ext cx="0" cy="0"/>
          <a:chOff x="0" y="0"/>
          <a:chExt cx="0" cy="0"/>
        </a:xfrm>
      </p:grpSpPr>
      <p:sp>
        <p:nvSpPr>
          <p:cNvPr id="21" name="Shape 21"/>
          <p:cNvSpPr txBox="1"/>
          <p:nvPr>
            <p:ph idx="1" type="body"/>
          </p:nvPr>
        </p:nvSpPr>
        <p:spPr>
          <a:xfrm>
            <a:off x="317500" y="317500"/>
            <a:ext cx="12369800" cy="66675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
        <p:nvSpPr>
          <p:cNvPr id="22" name="Shape 22"/>
          <p:cNvSpPr txBox="1"/>
          <p:nvPr>
            <p:ph type="title"/>
          </p:nvPr>
        </p:nvSpPr>
        <p:spPr>
          <a:xfrm>
            <a:off x="635000" y="1473200"/>
            <a:ext cx="11734800" cy="1498600"/>
          </a:xfrm>
          <a:prstGeom prst="rect">
            <a:avLst/>
          </a:prstGeom>
          <a:noFill/>
          <a:ln>
            <a:noFill/>
          </a:ln>
        </p:spPr>
        <p:txBody>
          <a:bodyPr anchorCtr="0" anchor="t" bIns="91425" lIns="91425" spcFirstLastPara="1" rIns="91425" wrap="square" tIns="91425"/>
          <a:lstStyle>
            <a:lvl1pPr lvl="0" rtl="0">
              <a:lnSpc>
                <a:spcPct val="92592"/>
              </a:lnSpc>
              <a:spcBef>
                <a:spcPts val="0"/>
              </a:spcBef>
              <a:spcAft>
                <a:spcPts val="0"/>
              </a:spcAft>
              <a:buSzPts val="1400"/>
              <a:buChar char="●"/>
              <a:defRPr/>
            </a:lvl1pPr>
            <a:lvl2pPr indent="139700" lvl="1" rtl="0">
              <a:lnSpc>
                <a:spcPct val="92592"/>
              </a:lnSpc>
              <a:spcBef>
                <a:spcPts val="0"/>
              </a:spcBef>
              <a:spcAft>
                <a:spcPts val="0"/>
              </a:spcAft>
              <a:buSzPts val="1400"/>
              <a:buChar char="○"/>
              <a:defRPr/>
            </a:lvl2pPr>
            <a:lvl3pPr indent="368300" lvl="2" rtl="0">
              <a:lnSpc>
                <a:spcPct val="92592"/>
              </a:lnSpc>
              <a:spcBef>
                <a:spcPts val="0"/>
              </a:spcBef>
              <a:spcAft>
                <a:spcPts val="0"/>
              </a:spcAft>
              <a:buSzPts val="1400"/>
              <a:buChar char="■"/>
              <a:defRPr/>
            </a:lvl3pPr>
            <a:lvl4pPr indent="596900" lvl="3" rtl="0">
              <a:lnSpc>
                <a:spcPct val="92592"/>
              </a:lnSpc>
              <a:spcBef>
                <a:spcPts val="0"/>
              </a:spcBef>
              <a:spcAft>
                <a:spcPts val="0"/>
              </a:spcAft>
              <a:buSzPts val="1400"/>
              <a:buChar char="●"/>
              <a:defRPr/>
            </a:lvl4pPr>
            <a:lvl5pPr indent="825500" lvl="4" rtl="0">
              <a:lnSpc>
                <a:spcPct val="92592"/>
              </a:lnSpc>
              <a:spcBef>
                <a:spcPts val="0"/>
              </a:spcBef>
              <a:spcAft>
                <a:spcPts val="0"/>
              </a:spcAft>
              <a:buSzPts val="1400"/>
              <a:buChar char="○"/>
              <a:defRPr/>
            </a:lvl5pPr>
            <a:lvl6pPr indent="1054100" lvl="5" rtl="0">
              <a:lnSpc>
                <a:spcPct val="92592"/>
              </a:lnSpc>
              <a:spcBef>
                <a:spcPts val="0"/>
              </a:spcBef>
              <a:spcAft>
                <a:spcPts val="0"/>
              </a:spcAft>
              <a:buSzPts val="1400"/>
              <a:buChar char="■"/>
              <a:defRPr/>
            </a:lvl6pPr>
            <a:lvl7pPr indent="1282700" lvl="6" rtl="0">
              <a:lnSpc>
                <a:spcPct val="92592"/>
              </a:lnSpc>
              <a:spcBef>
                <a:spcPts val="0"/>
              </a:spcBef>
              <a:spcAft>
                <a:spcPts val="0"/>
              </a:spcAft>
              <a:buSzPts val="1400"/>
              <a:buChar char="●"/>
              <a:defRPr/>
            </a:lvl7pPr>
            <a:lvl8pPr indent="1511300" lvl="7" rtl="0">
              <a:lnSpc>
                <a:spcPct val="92592"/>
              </a:lnSpc>
              <a:spcBef>
                <a:spcPts val="0"/>
              </a:spcBef>
              <a:spcAft>
                <a:spcPts val="0"/>
              </a:spcAft>
              <a:buSzPts val="1400"/>
              <a:buChar char="○"/>
              <a:defRPr/>
            </a:lvl8pPr>
            <a:lvl9pPr indent="1739900" lvl="8" rtl="0">
              <a:lnSpc>
                <a:spcPct val="92592"/>
              </a:lnSpc>
              <a:spcBef>
                <a:spcPts val="0"/>
              </a:spcBef>
              <a:spcAft>
                <a:spcPts val="0"/>
              </a:spcAft>
              <a:buSzPts val="1400"/>
              <a:buChar char="■"/>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Exercise" showMasterSp="0">
  <p:cSld name="Exercise">
    <p:spTree>
      <p:nvGrpSpPr>
        <p:cNvPr id="23" name="Shape 23"/>
        <p:cNvGrpSpPr/>
        <p:nvPr/>
      </p:nvGrpSpPr>
      <p:grpSpPr>
        <a:xfrm>
          <a:off x="0" y="0"/>
          <a:ext cx="0" cy="0"/>
          <a:chOff x="0" y="0"/>
          <a:chExt cx="0" cy="0"/>
        </a:xfrm>
      </p:grpSpPr>
      <p:cxnSp>
        <p:nvCxnSpPr>
          <p:cNvPr id="24" name="Shape 24"/>
          <p:cNvCxnSpPr/>
          <p:nvPr/>
        </p:nvCxnSpPr>
        <p:spPr>
          <a:xfrm>
            <a:off x="635000" y="635000"/>
            <a:ext cx="11734800" cy="11"/>
          </a:xfrm>
          <a:prstGeom prst="straightConnector1">
            <a:avLst/>
          </a:prstGeom>
          <a:noFill/>
          <a:ln>
            <a:noFill/>
          </a:ln>
        </p:spPr>
      </p:cxnSp>
      <p:cxnSp>
        <p:nvCxnSpPr>
          <p:cNvPr id="25" name="Shape 25"/>
          <p:cNvCxnSpPr/>
          <p:nvPr/>
        </p:nvCxnSpPr>
        <p:spPr>
          <a:xfrm>
            <a:off x="635000" y="1219200"/>
            <a:ext cx="11734800" cy="11"/>
          </a:xfrm>
          <a:prstGeom prst="straightConnector1">
            <a:avLst/>
          </a:prstGeom>
          <a:noFill/>
          <a:ln>
            <a:noFill/>
          </a:ln>
        </p:spPr>
      </p:cxnSp>
      <p:cxnSp>
        <p:nvCxnSpPr>
          <p:cNvPr id="26" name="Shape 26"/>
          <p:cNvCxnSpPr/>
          <p:nvPr/>
        </p:nvCxnSpPr>
        <p:spPr>
          <a:xfrm flipH="1" rot="10800000">
            <a:off x="635000" y="2781010"/>
            <a:ext cx="3735026" cy="290"/>
          </a:xfrm>
          <a:prstGeom prst="straightConnector1">
            <a:avLst/>
          </a:prstGeom>
          <a:noFill/>
          <a:ln>
            <a:noFill/>
          </a:ln>
        </p:spPr>
      </p:cxnSp>
      <p:cxnSp>
        <p:nvCxnSpPr>
          <p:cNvPr id="27" name="Shape 27"/>
          <p:cNvCxnSpPr/>
          <p:nvPr/>
        </p:nvCxnSpPr>
        <p:spPr>
          <a:xfrm flipH="1" rot="10800000">
            <a:off x="4622800" y="2781142"/>
            <a:ext cx="7742696" cy="159"/>
          </a:xfrm>
          <a:prstGeom prst="straightConnector1">
            <a:avLst/>
          </a:prstGeom>
          <a:noFill/>
          <a:ln>
            <a:noFill/>
          </a:ln>
        </p:spPr>
      </p:cxnSp>
      <p:cxnSp>
        <p:nvCxnSpPr>
          <p:cNvPr id="28" name="Shape 28"/>
          <p:cNvCxnSpPr/>
          <p:nvPr/>
        </p:nvCxnSpPr>
        <p:spPr>
          <a:xfrm flipH="1" rot="10800000">
            <a:off x="635000" y="5752810"/>
            <a:ext cx="3735026" cy="290"/>
          </a:xfrm>
          <a:prstGeom prst="straightConnector1">
            <a:avLst/>
          </a:prstGeom>
          <a:noFill/>
          <a:ln>
            <a:noFill/>
          </a:ln>
        </p:spPr>
      </p:cxnSp>
      <p:cxnSp>
        <p:nvCxnSpPr>
          <p:cNvPr id="29" name="Shape 29"/>
          <p:cNvCxnSpPr/>
          <p:nvPr/>
        </p:nvCxnSpPr>
        <p:spPr>
          <a:xfrm>
            <a:off x="4635500" y="5753100"/>
            <a:ext cx="7731808" cy="17"/>
          </a:xfrm>
          <a:prstGeom prst="straightConnector1">
            <a:avLst/>
          </a:prstGeom>
          <a:noFill/>
          <a:ln>
            <a:noFill/>
          </a:ln>
        </p:spPr>
      </p:cxnSp>
      <p:sp>
        <p:nvSpPr>
          <p:cNvPr id="30" name="Shape 30"/>
          <p:cNvSpPr/>
          <p:nvPr/>
        </p:nvSpPr>
        <p:spPr>
          <a:xfrm>
            <a:off x="635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OBJECTIVE(S)</a:t>
            </a:r>
            <a:endParaRPr/>
          </a:p>
        </p:txBody>
      </p:sp>
      <p:sp>
        <p:nvSpPr>
          <p:cNvPr id="31" name="Shape 31"/>
          <p:cNvSpPr/>
          <p:nvPr/>
        </p:nvSpPr>
        <p:spPr>
          <a:xfrm>
            <a:off x="46355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AGENDA</a:t>
            </a:r>
            <a:endParaRPr/>
          </a:p>
        </p:txBody>
      </p:sp>
      <p:sp>
        <p:nvSpPr>
          <p:cNvPr id="32" name="Shape 32"/>
          <p:cNvSpPr/>
          <p:nvPr/>
        </p:nvSpPr>
        <p:spPr>
          <a:xfrm>
            <a:off x="4635500" y="5359400"/>
            <a:ext cx="77470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RESOURCES</a:t>
            </a:r>
            <a:endParaRPr/>
          </a:p>
        </p:txBody>
      </p:sp>
      <p:sp>
        <p:nvSpPr>
          <p:cNvPr id="33" name="Shape 33"/>
          <p:cNvSpPr/>
          <p:nvPr/>
        </p:nvSpPr>
        <p:spPr>
          <a:xfrm>
            <a:off x="635000" y="53594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DELIVERABLE</a:t>
            </a: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se Study" showMasterSp="0">
  <p:cSld name="Case Study">
    <p:spTree>
      <p:nvGrpSpPr>
        <p:cNvPr id="34" name="Shape 34"/>
        <p:cNvGrpSpPr/>
        <p:nvPr/>
      </p:nvGrpSpPr>
      <p:grpSpPr>
        <a:xfrm>
          <a:off x="0" y="0"/>
          <a:ext cx="0" cy="0"/>
          <a:chOff x="0" y="0"/>
          <a:chExt cx="0" cy="0"/>
        </a:xfrm>
      </p:grpSpPr>
      <p:cxnSp>
        <p:nvCxnSpPr>
          <p:cNvPr id="35" name="Shape 35"/>
          <p:cNvCxnSpPr/>
          <p:nvPr/>
        </p:nvCxnSpPr>
        <p:spPr>
          <a:xfrm>
            <a:off x="635000" y="635000"/>
            <a:ext cx="11734800" cy="11"/>
          </a:xfrm>
          <a:prstGeom prst="straightConnector1">
            <a:avLst/>
          </a:prstGeom>
          <a:noFill/>
          <a:ln>
            <a:noFill/>
          </a:ln>
        </p:spPr>
      </p:cxnSp>
      <p:cxnSp>
        <p:nvCxnSpPr>
          <p:cNvPr id="36" name="Shape 36"/>
          <p:cNvCxnSpPr/>
          <p:nvPr/>
        </p:nvCxnSpPr>
        <p:spPr>
          <a:xfrm>
            <a:off x="635000" y="1219200"/>
            <a:ext cx="11734800" cy="11"/>
          </a:xfrm>
          <a:prstGeom prst="straightConnector1">
            <a:avLst/>
          </a:prstGeom>
          <a:noFill/>
          <a:ln>
            <a:noFill/>
          </a:ln>
        </p:spPr>
      </p:cxnSp>
      <p:cxnSp>
        <p:nvCxnSpPr>
          <p:cNvPr id="37" name="Shape 37"/>
          <p:cNvCxnSpPr/>
          <p:nvPr/>
        </p:nvCxnSpPr>
        <p:spPr>
          <a:xfrm flipH="1" rot="10800000">
            <a:off x="8623300" y="2781010"/>
            <a:ext cx="3735026" cy="290"/>
          </a:xfrm>
          <a:prstGeom prst="straightConnector1">
            <a:avLst/>
          </a:prstGeom>
          <a:noFill/>
          <a:ln>
            <a:noFill/>
          </a:ln>
        </p:spPr>
      </p:cxnSp>
      <p:cxnSp>
        <p:nvCxnSpPr>
          <p:cNvPr id="38" name="Shape 38"/>
          <p:cNvCxnSpPr/>
          <p:nvPr/>
        </p:nvCxnSpPr>
        <p:spPr>
          <a:xfrm flipH="1" rot="10800000">
            <a:off x="635000" y="2781142"/>
            <a:ext cx="7742696" cy="159"/>
          </a:xfrm>
          <a:prstGeom prst="straightConnector1">
            <a:avLst/>
          </a:prstGeom>
          <a:noFill/>
          <a:ln>
            <a:noFill/>
          </a:ln>
        </p:spPr>
      </p:cxnSp>
      <p:sp>
        <p:nvSpPr>
          <p:cNvPr id="39" name="Shape 39"/>
          <p:cNvSpPr/>
          <p:nvPr/>
        </p:nvSpPr>
        <p:spPr>
          <a:xfrm>
            <a:off x="635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SUMMARY</a:t>
            </a:r>
            <a:endParaRPr/>
          </a:p>
        </p:txBody>
      </p:sp>
      <p:sp>
        <p:nvSpPr>
          <p:cNvPr id="40" name="Shape 40"/>
          <p:cNvSpPr/>
          <p:nvPr/>
        </p:nvSpPr>
        <p:spPr>
          <a:xfrm>
            <a:off x="8636000" y="2387600"/>
            <a:ext cx="3733800" cy="25400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Arial"/>
                <a:ea typeface="Arial"/>
                <a:cs typeface="Arial"/>
                <a:sym typeface="Arial"/>
              </a:rPr>
              <a:t>KEY CHALLENGE / QUESTION</a:t>
            </a: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MAC" showMasterSp="0">
  <p:cSld name="Content: IMAC">
    <p:spTree>
      <p:nvGrpSpPr>
        <p:cNvPr id="41" name="Shape 41"/>
        <p:cNvGrpSpPr/>
        <p:nvPr/>
      </p:nvGrpSpPr>
      <p:grpSpPr>
        <a:xfrm>
          <a:off x="0" y="0"/>
          <a:ext cx="0" cy="0"/>
          <a:chOff x="0" y="0"/>
          <a:chExt cx="0" cy="0"/>
        </a:xfrm>
      </p:grpSpPr>
      <p:pic>
        <p:nvPicPr>
          <p:cNvPr id="42" name="Shape 42"/>
          <p:cNvPicPr preferRelativeResize="0"/>
          <p:nvPr/>
        </p:nvPicPr>
        <p:blipFill rotWithShape="1">
          <a:blip r:embed="rId2">
            <a:alphaModFix/>
          </a:blip>
          <a:srcRect b="0" l="0" r="0" t="0"/>
          <a:stretch/>
        </p:blipFill>
        <p:spPr>
          <a:xfrm>
            <a:off x="3314700" y="1555328"/>
            <a:ext cx="6361385" cy="5156201"/>
          </a:xfrm>
          <a:prstGeom prst="rect">
            <a:avLst/>
          </a:prstGeom>
          <a:noFill/>
          <a:ln>
            <a:noFill/>
          </a:ln>
        </p:spPr>
      </p:pic>
      <p:cxnSp>
        <p:nvCxnSpPr>
          <p:cNvPr id="43" name="Shape 43"/>
          <p:cNvCxnSpPr/>
          <p:nvPr/>
        </p:nvCxnSpPr>
        <p:spPr>
          <a:xfrm>
            <a:off x="635000" y="635000"/>
            <a:ext cx="11734800" cy="11"/>
          </a:xfrm>
          <a:prstGeom prst="straightConnector1">
            <a:avLst/>
          </a:prstGeom>
          <a:noFill/>
          <a:ln>
            <a:noFill/>
          </a:ln>
        </p:spPr>
      </p:cxnSp>
      <p:cxnSp>
        <p:nvCxnSpPr>
          <p:cNvPr id="44" name="Shape 44"/>
          <p:cNvCxnSpPr/>
          <p:nvPr/>
        </p:nvCxnSpPr>
        <p:spPr>
          <a:xfrm>
            <a:off x="635000" y="1219200"/>
            <a:ext cx="11734800" cy="11"/>
          </a:xfrm>
          <a:prstGeom prst="straightConnector1">
            <a:avLst/>
          </a:prstGeom>
          <a:noFill/>
          <a:ln>
            <a:noFill/>
          </a:ln>
        </p:spPr>
      </p:cxnSp>
      <p:sp>
        <p:nvSpPr>
          <p:cNvPr id="45" name="Shape 45"/>
          <p:cNvSpPr txBox="1"/>
          <p:nvPr>
            <p:ph idx="1" type="body"/>
          </p:nvPr>
        </p:nvSpPr>
        <p:spPr>
          <a:xfrm>
            <a:off x="3606800" y="1803400"/>
            <a:ext cx="5829300" cy="32893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MAC Book Pro" showMasterSp="0">
  <p:cSld name="Content: MAC Book Pro">
    <p:spTree>
      <p:nvGrpSpPr>
        <p:cNvPr id="46" name="Shape 46"/>
        <p:cNvGrpSpPr/>
        <p:nvPr/>
      </p:nvGrpSpPr>
      <p:grpSpPr>
        <a:xfrm>
          <a:off x="0" y="0"/>
          <a:ext cx="0" cy="0"/>
          <a:chOff x="0" y="0"/>
          <a:chExt cx="0" cy="0"/>
        </a:xfrm>
      </p:grpSpPr>
      <p:pic>
        <p:nvPicPr>
          <p:cNvPr id="47" name="Shape 47"/>
          <p:cNvPicPr preferRelativeResize="0"/>
          <p:nvPr/>
        </p:nvPicPr>
        <p:blipFill rotWithShape="1">
          <a:blip r:embed="rId2">
            <a:alphaModFix/>
          </a:blip>
          <a:srcRect b="0" l="0" r="0" t="0"/>
          <a:stretch/>
        </p:blipFill>
        <p:spPr>
          <a:xfrm>
            <a:off x="2794793" y="1556146"/>
            <a:ext cx="7328695" cy="5128522"/>
          </a:xfrm>
          <a:prstGeom prst="rect">
            <a:avLst/>
          </a:prstGeom>
          <a:noFill/>
          <a:ln>
            <a:noFill/>
          </a:ln>
        </p:spPr>
      </p:pic>
      <p:cxnSp>
        <p:nvCxnSpPr>
          <p:cNvPr id="48" name="Shape 48"/>
          <p:cNvCxnSpPr/>
          <p:nvPr/>
        </p:nvCxnSpPr>
        <p:spPr>
          <a:xfrm>
            <a:off x="635000" y="635000"/>
            <a:ext cx="11734800" cy="11"/>
          </a:xfrm>
          <a:prstGeom prst="straightConnector1">
            <a:avLst/>
          </a:prstGeom>
          <a:noFill/>
          <a:ln>
            <a:noFill/>
          </a:ln>
        </p:spPr>
      </p:cxnSp>
      <p:cxnSp>
        <p:nvCxnSpPr>
          <p:cNvPr id="49" name="Shape 49"/>
          <p:cNvCxnSpPr/>
          <p:nvPr/>
        </p:nvCxnSpPr>
        <p:spPr>
          <a:xfrm>
            <a:off x="635000" y="1219200"/>
            <a:ext cx="11734800" cy="11"/>
          </a:xfrm>
          <a:prstGeom prst="straightConnector1">
            <a:avLst/>
          </a:prstGeom>
          <a:noFill/>
          <a:ln>
            <a:noFill/>
          </a:ln>
        </p:spPr>
      </p:cxnSp>
      <p:sp>
        <p:nvSpPr>
          <p:cNvPr id="50" name="Shape 50"/>
          <p:cNvSpPr txBox="1"/>
          <p:nvPr>
            <p:ph idx="1" type="body"/>
          </p:nvPr>
        </p:nvSpPr>
        <p:spPr>
          <a:xfrm>
            <a:off x="3759200" y="1841500"/>
            <a:ext cx="5448300" cy="33909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IPad" showMasterSp="0">
  <p:cSld name="Content: IPad">
    <p:spTree>
      <p:nvGrpSpPr>
        <p:cNvPr id="51" name="Shape 51"/>
        <p:cNvGrpSpPr/>
        <p:nvPr/>
      </p:nvGrpSpPr>
      <p:grpSpPr>
        <a:xfrm>
          <a:off x="0" y="0"/>
          <a:ext cx="0" cy="0"/>
          <a:chOff x="0" y="0"/>
          <a:chExt cx="0" cy="0"/>
        </a:xfrm>
      </p:grpSpPr>
      <p:pic>
        <p:nvPicPr>
          <p:cNvPr id="52" name="Shape 52"/>
          <p:cNvPicPr preferRelativeResize="0"/>
          <p:nvPr/>
        </p:nvPicPr>
        <p:blipFill rotWithShape="1">
          <a:blip r:embed="rId2">
            <a:alphaModFix/>
          </a:blip>
          <a:srcRect b="0" l="0" r="0" t="0"/>
          <a:stretch/>
        </p:blipFill>
        <p:spPr>
          <a:xfrm>
            <a:off x="3136900" y="1511300"/>
            <a:ext cx="6845300" cy="5354576"/>
          </a:xfrm>
          <a:prstGeom prst="rect">
            <a:avLst/>
          </a:prstGeom>
          <a:noFill/>
          <a:ln>
            <a:noFill/>
          </a:ln>
        </p:spPr>
      </p:pic>
      <p:cxnSp>
        <p:nvCxnSpPr>
          <p:cNvPr id="53" name="Shape 53"/>
          <p:cNvCxnSpPr/>
          <p:nvPr/>
        </p:nvCxnSpPr>
        <p:spPr>
          <a:xfrm>
            <a:off x="635000" y="635000"/>
            <a:ext cx="11734800" cy="11"/>
          </a:xfrm>
          <a:prstGeom prst="straightConnector1">
            <a:avLst/>
          </a:prstGeom>
          <a:noFill/>
          <a:ln>
            <a:noFill/>
          </a:ln>
        </p:spPr>
      </p:cxnSp>
      <p:cxnSp>
        <p:nvCxnSpPr>
          <p:cNvPr id="54" name="Shape 54"/>
          <p:cNvCxnSpPr/>
          <p:nvPr/>
        </p:nvCxnSpPr>
        <p:spPr>
          <a:xfrm>
            <a:off x="635000" y="1219200"/>
            <a:ext cx="11734800" cy="11"/>
          </a:xfrm>
          <a:prstGeom prst="straightConnector1">
            <a:avLst/>
          </a:prstGeom>
          <a:noFill/>
          <a:ln>
            <a:noFill/>
          </a:ln>
        </p:spPr>
      </p:cxnSp>
      <p:sp>
        <p:nvSpPr>
          <p:cNvPr id="55" name="Shape 55"/>
          <p:cNvSpPr txBox="1"/>
          <p:nvPr>
            <p:ph idx="1" type="body"/>
          </p:nvPr>
        </p:nvSpPr>
        <p:spPr>
          <a:xfrm>
            <a:off x="3822700" y="2095500"/>
            <a:ext cx="5435600" cy="4089400"/>
          </a:xfrm>
          <a:prstGeom prst="rect">
            <a:avLst/>
          </a:prstGeom>
          <a:noFill/>
          <a:ln>
            <a:noFill/>
          </a:ln>
        </p:spPr>
        <p:txBody>
          <a:bodyPr anchorCtr="0" anchor="ctr" bIns="91425" lIns="91425" spcFirstLastPara="1" rIns="91425" wrap="square" tIns="91425"/>
          <a:lstStyle>
            <a:lvl1pPr indent="-317500" lvl="0" marL="457200" rtl="0">
              <a:lnSpc>
                <a:spcPct val="100000"/>
              </a:lnSpc>
              <a:spcBef>
                <a:spcPts val="1000"/>
              </a:spcBef>
              <a:spcAft>
                <a:spcPts val="0"/>
              </a:spcAft>
              <a:buSzPts val="1400"/>
              <a:buChar char="●"/>
              <a:defRPr/>
            </a:lvl1pPr>
            <a:lvl2pPr indent="-317500" lvl="1" marL="914400" rtl="0">
              <a:lnSpc>
                <a:spcPct val="100000"/>
              </a:lnSpc>
              <a:spcBef>
                <a:spcPts val="1000"/>
              </a:spcBef>
              <a:spcAft>
                <a:spcPts val="0"/>
              </a:spcAft>
              <a:buSzPts val="1400"/>
              <a:buChar char="‣"/>
              <a:defRPr/>
            </a:lvl2pPr>
            <a:lvl3pPr indent="-317500" lvl="2" marL="1371600" rtl="0">
              <a:lnSpc>
                <a:spcPct val="100000"/>
              </a:lnSpc>
              <a:spcBef>
                <a:spcPts val="1000"/>
              </a:spcBef>
              <a:spcAft>
                <a:spcPts val="0"/>
              </a:spcAft>
              <a:buSzPts val="1400"/>
              <a:buChar char="‣"/>
              <a:defRPr/>
            </a:lvl3pPr>
            <a:lvl4pPr indent="-317500" lvl="3" marL="1828800" rtl="0">
              <a:lnSpc>
                <a:spcPct val="100000"/>
              </a:lnSpc>
              <a:spcBef>
                <a:spcPts val="1000"/>
              </a:spcBef>
              <a:spcAft>
                <a:spcPts val="0"/>
              </a:spcAft>
              <a:buSzPts val="1400"/>
              <a:buChar char="‣"/>
              <a:defRPr/>
            </a:lvl4pPr>
            <a:lvl5pPr indent="-317500" lvl="4" marL="2286000" rtl="0">
              <a:lnSpc>
                <a:spcPct val="100000"/>
              </a:lnSpc>
              <a:spcBef>
                <a:spcPts val="1000"/>
              </a:spcBef>
              <a:spcAft>
                <a:spcPts val="0"/>
              </a:spcAft>
              <a:buSzPts val="1400"/>
              <a:buChar char="‣"/>
              <a:defRPr/>
            </a:lvl5pPr>
            <a:lvl6pPr indent="-317500" lvl="5" marL="2743200" rtl="0">
              <a:lnSpc>
                <a:spcPct val="100000"/>
              </a:lnSpc>
              <a:spcBef>
                <a:spcPts val="1000"/>
              </a:spcBef>
              <a:spcAft>
                <a:spcPts val="0"/>
              </a:spcAft>
              <a:buSzPts val="1400"/>
              <a:buChar char="•"/>
              <a:defRPr/>
            </a:lvl6pPr>
            <a:lvl7pPr indent="-317500" lvl="6" marL="3200400" rtl="0">
              <a:lnSpc>
                <a:spcPct val="100000"/>
              </a:lnSpc>
              <a:spcBef>
                <a:spcPts val="1000"/>
              </a:spcBef>
              <a:spcAft>
                <a:spcPts val="0"/>
              </a:spcAft>
              <a:buSzPts val="1400"/>
              <a:buChar char="•"/>
              <a:defRPr/>
            </a:lvl7pPr>
            <a:lvl8pPr indent="-317500" lvl="7" marL="3657600" rtl="0">
              <a:lnSpc>
                <a:spcPct val="100000"/>
              </a:lnSpc>
              <a:spcBef>
                <a:spcPts val="1000"/>
              </a:spcBef>
              <a:spcAft>
                <a:spcPts val="0"/>
              </a:spcAft>
              <a:buSzPts val="1400"/>
              <a:buChar char="•"/>
              <a:defRPr/>
            </a:lvl8pPr>
            <a:lvl9pPr indent="-317500" lvl="8" marL="4114800" rtl="0">
              <a:lnSpc>
                <a:spcPct val="100000"/>
              </a:lnSpc>
              <a:spcBef>
                <a:spcPts val="1000"/>
              </a:spcBef>
              <a:spcAft>
                <a:spcPts val="0"/>
              </a:spcAft>
              <a:buSzPts val="1400"/>
              <a:buChar char="•"/>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32"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5" name="Shape 5"/>
        <p:cNvGrpSpPr/>
        <p:nvPr/>
      </p:nvGrpSpPr>
      <p:grpSpPr>
        <a:xfrm>
          <a:off x="0" y="0"/>
          <a:ext cx="0" cy="0"/>
          <a:chOff x="0" y="0"/>
          <a:chExt cx="0" cy="0"/>
        </a:xfrm>
      </p:grpSpPr>
      <p:cxnSp>
        <p:nvCxnSpPr>
          <p:cNvPr id="6" name="Shape 6"/>
          <p:cNvCxnSpPr/>
          <p:nvPr/>
        </p:nvCxnSpPr>
        <p:spPr>
          <a:xfrm>
            <a:off x="635000" y="635000"/>
            <a:ext cx="11734800" cy="11"/>
          </a:xfrm>
          <a:prstGeom prst="straightConnector1">
            <a:avLst/>
          </a:prstGeom>
          <a:noFill/>
          <a:ln cap="flat" cmpd="sng" w="9525">
            <a:solidFill>
              <a:srgbClr val="000000"/>
            </a:solidFill>
            <a:prstDash val="solid"/>
            <a:round/>
            <a:headEnd len="sm" w="sm" type="none"/>
            <a:tailEnd len="sm" w="sm" type="none"/>
          </a:ln>
        </p:spPr>
      </p:cxnSp>
      <p:cxnSp>
        <p:nvCxnSpPr>
          <p:cNvPr id="7" name="Shape 7"/>
          <p:cNvCxnSpPr/>
          <p:nvPr/>
        </p:nvCxnSpPr>
        <p:spPr>
          <a:xfrm>
            <a:off x="635000" y="1219200"/>
            <a:ext cx="11734800" cy="11"/>
          </a:xfrm>
          <a:prstGeom prst="straightConnector1">
            <a:avLst/>
          </a:prstGeom>
          <a:noFill/>
          <a:ln cap="flat" cmpd="sng" w="9525">
            <a:solidFill>
              <a:srgbClr val="000000"/>
            </a:solidFill>
            <a:prstDash val="solid"/>
            <a:round/>
            <a:headEnd len="sm" w="sm" type="none"/>
            <a:tailEnd len="sm" w="sm" type="none"/>
          </a:ln>
        </p:spPr>
      </p:cxnSp>
      <p:sp>
        <p:nvSpPr>
          <p:cNvPr id="8" name="Shape 8"/>
          <p:cNvSpPr txBox="1"/>
          <p:nvPr>
            <p:ph type="title"/>
          </p:nvPr>
        </p:nvSpPr>
        <p:spPr>
          <a:xfrm>
            <a:off x="635000" y="1473200"/>
            <a:ext cx="11734800" cy="711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lstStyle>
            <a:lvl1pPr indent="-88900" lvl="0" marL="0" marR="0" rtl="0" algn="l">
              <a:lnSpc>
                <a:spcPct val="92592"/>
              </a:lnSpc>
              <a:spcBef>
                <a:spcPts val="0"/>
              </a:spcBef>
              <a:spcAft>
                <a:spcPts val="0"/>
              </a:spcAft>
              <a:buSzPts val="1400"/>
              <a:buChar char="●"/>
              <a:defRPr/>
            </a:lvl1pPr>
            <a:lvl2pPr indent="139700" lvl="1" marL="0" marR="0" rtl="0" algn="l">
              <a:lnSpc>
                <a:spcPct val="92592"/>
              </a:lnSpc>
              <a:spcBef>
                <a:spcPts val="0"/>
              </a:spcBef>
              <a:spcAft>
                <a:spcPts val="0"/>
              </a:spcAft>
              <a:buSzPts val="1400"/>
              <a:buChar char="○"/>
              <a:defRPr/>
            </a:lvl2pPr>
            <a:lvl3pPr indent="368300" lvl="2" marL="0" marR="0" rtl="0" algn="l">
              <a:lnSpc>
                <a:spcPct val="92592"/>
              </a:lnSpc>
              <a:spcBef>
                <a:spcPts val="0"/>
              </a:spcBef>
              <a:spcAft>
                <a:spcPts val="0"/>
              </a:spcAft>
              <a:buSzPts val="1400"/>
              <a:buChar char="■"/>
              <a:defRPr/>
            </a:lvl3pPr>
            <a:lvl4pPr indent="596900" lvl="3" marL="0" marR="0" rtl="0" algn="l">
              <a:lnSpc>
                <a:spcPct val="92592"/>
              </a:lnSpc>
              <a:spcBef>
                <a:spcPts val="0"/>
              </a:spcBef>
              <a:spcAft>
                <a:spcPts val="0"/>
              </a:spcAft>
              <a:buSzPts val="1400"/>
              <a:buChar char="●"/>
              <a:defRPr/>
            </a:lvl4pPr>
            <a:lvl5pPr indent="825500" lvl="4" marL="0" marR="0" rtl="0" algn="l">
              <a:lnSpc>
                <a:spcPct val="92592"/>
              </a:lnSpc>
              <a:spcBef>
                <a:spcPts val="0"/>
              </a:spcBef>
              <a:spcAft>
                <a:spcPts val="0"/>
              </a:spcAft>
              <a:buSzPts val="1400"/>
              <a:buChar char="○"/>
              <a:defRPr/>
            </a:lvl5pPr>
            <a:lvl6pPr indent="1054100" lvl="5" marL="0" marR="0" rtl="0" algn="l">
              <a:lnSpc>
                <a:spcPct val="92592"/>
              </a:lnSpc>
              <a:spcBef>
                <a:spcPts val="0"/>
              </a:spcBef>
              <a:spcAft>
                <a:spcPts val="0"/>
              </a:spcAft>
              <a:buSzPts val="1400"/>
              <a:buChar char="■"/>
              <a:defRPr/>
            </a:lvl6pPr>
            <a:lvl7pPr indent="1282700" lvl="6" marL="0" marR="0" rtl="0" algn="l">
              <a:lnSpc>
                <a:spcPct val="92592"/>
              </a:lnSpc>
              <a:spcBef>
                <a:spcPts val="0"/>
              </a:spcBef>
              <a:spcAft>
                <a:spcPts val="0"/>
              </a:spcAft>
              <a:buSzPts val="1400"/>
              <a:buChar char="●"/>
              <a:defRPr/>
            </a:lvl7pPr>
            <a:lvl8pPr indent="1511300" lvl="7" marL="0" marR="0" rtl="0" algn="l">
              <a:lnSpc>
                <a:spcPct val="92592"/>
              </a:lnSpc>
              <a:spcBef>
                <a:spcPts val="0"/>
              </a:spcBef>
              <a:spcAft>
                <a:spcPts val="0"/>
              </a:spcAft>
              <a:buSzPts val="1400"/>
              <a:buChar char="○"/>
              <a:defRPr/>
            </a:lvl8pPr>
            <a:lvl9pPr indent="1739900" lvl="8" marL="0" marR="0" rtl="0" algn="l">
              <a:lnSpc>
                <a:spcPct val="92592"/>
              </a:lnSpc>
              <a:spcBef>
                <a:spcPts val="0"/>
              </a:spcBef>
              <a:spcAft>
                <a:spcPts val="0"/>
              </a:spcAft>
              <a:buSzPts val="1400"/>
              <a:buChar char="■"/>
              <a:defRPr/>
            </a:lvl9pPr>
          </a:lstStyle>
          <a:p/>
        </p:txBody>
      </p:sp>
      <p:sp>
        <p:nvSpPr>
          <p:cNvPr id="9" name="Shape 9"/>
          <p:cNvSpPr txBox="1"/>
          <p:nvPr>
            <p:ph idx="1" type="body"/>
          </p:nvPr>
        </p:nvSpPr>
        <p:spPr>
          <a:xfrm>
            <a:off x="632056" y="2413000"/>
            <a:ext cx="11734801" cy="3810000"/>
          </a:xfrm>
          <a:prstGeom prst="rect">
            <a:avLst/>
          </a:prstGeom>
          <a:noFill/>
          <a:ln>
            <a:noFill/>
          </a:ln>
        </p:spPr>
        <p:txBody>
          <a:bodyPr anchorCtr="0" anchor="t" bIns="91425" lIns="91425" spcFirstLastPara="1" rIns="91425" wrap="square" tIns="91425"/>
          <a:lstStyle>
            <a:lvl1pPr indent="-317500" lvl="0" marL="457200" marR="0" rtl="0" algn="l">
              <a:spcBef>
                <a:spcPts val="1000"/>
              </a:spcBef>
              <a:spcAft>
                <a:spcPts val="0"/>
              </a:spcAft>
              <a:buSzPts val="1400"/>
              <a:buChar char="●"/>
              <a:defRPr/>
            </a:lvl1pPr>
            <a:lvl2pPr indent="-317500" lvl="1" marL="914400" marR="0" rtl="0" algn="l">
              <a:spcBef>
                <a:spcPts val="1000"/>
              </a:spcBef>
              <a:spcAft>
                <a:spcPts val="0"/>
              </a:spcAft>
              <a:buSzPts val="1400"/>
              <a:buFont typeface="Merriweather Sans"/>
              <a:buChar char="‣"/>
              <a:defRPr/>
            </a:lvl2pPr>
            <a:lvl3pPr indent="-317500" lvl="2" marL="1371600" marR="0" rtl="0" algn="l">
              <a:spcBef>
                <a:spcPts val="1000"/>
              </a:spcBef>
              <a:spcAft>
                <a:spcPts val="0"/>
              </a:spcAft>
              <a:buSzPts val="1400"/>
              <a:buFont typeface="Merriweather Sans"/>
              <a:buChar char="‣"/>
              <a:defRPr/>
            </a:lvl3pPr>
            <a:lvl4pPr indent="-317500" lvl="3" marL="1828800" marR="0" rtl="0" algn="l">
              <a:spcBef>
                <a:spcPts val="1000"/>
              </a:spcBef>
              <a:spcAft>
                <a:spcPts val="0"/>
              </a:spcAft>
              <a:buSzPts val="1400"/>
              <a:buFont typeface="Merriweather Sans"/>
              <a:buChar char="‣"/>
              <a:defRPr/>
            </a:lvl4pPr>
            <a:lvl5pPr indent="-317500" lvl="4" marL="2286000" marR="0" rtl="0" algn="l">
              <a:spcBef>
                <a:spcPts val="1000"/>
              </a:spcBef>
              <a:spcAft>
                <a:spcPts val="0"/>
              </a:spcAft>
              <a:buSzPts val="1400"/>
              <a:buFont typeface="Merriweather Sans"/>
              <a:buChar char="‣"/>
              <a:defRPr/>
            </a:lvl5pPr>
            <a:lvl6pPr indent="-317500" lvl="5" marL="2743200" marR="0" rtl="0" algn="l">
              <a:spcBef>
                <a:spcPts val="1000"/>
              </a:spcBef>
              <a:spcAft>
                <a:spcPts val="0"/>
              </a:spcAft>
              <a:buSzPts val="1400"/>
              <a:buFont typeface="Arial"/>
              <a:buChar char="•"/>
              <a:defRPr/>
            </a:lvl6pPr>
            <a:lvl7pPr indent="-317500" lvl="6" marL="3200400" marR="0" rtl="0" algn="l">
              <a:spcBef>
                <a:spcPts val="1000"/>
              </a:spcBef>
              <a:spcAft>
                <a:spcPts val="0"/>
              </a:spcAft>
              <a:buSzPts val="1400"/>
              <a:buFont typeface="Arial"/>
              <a:buChar char="•"/>
              <a:defRPr/>
            </a:lvl7pPr>
            <a:lvl8pPr indent="-317500" lvl="7" marL="3657600" marR="0" rtl="0" algn="l">
              <a:spcBef>
                <a:spcPts val="1000"/>
              </a:spcBef>
              <a:spcAft>
                <a:spcPts val="0"/>
              </a:spcAft>
              <a:buSzPts val="1400"/>
              <a:buFont typeface="Arial"/>
              <a:buChar char="•"/>
              <a:defRPr/>
            </a:lvl8pPr>
            <a:lvl9pPr indent="-317500" lvl="8" marL="4114800" marR="0" rtl="0" algn="l">
              <a:spcBef>
                <a:spcPts val="1000"/>
              </a:spcBef>
              <a:spcAft>
                <a:spcPts val="0"/>
              </a:spcAft>
              <a:buSzPts val="1400"/>
              <a:buFont typeface="Arial"/>
              <a:buChar char="•"/>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1.png"/><Relationship Id="rId4" Type="http://schemas.openxmlformats.org/officeDocument/2006/relationships/hyperlink" Target="https://www.kaggle.com/c/titanic/data"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hyperlink" Target="https://github.com/generalassembly-studio/ds-curriculum/raw/master/lessons/lesson-1/assets/data-science-workflow-final.jpg" TargetMode="External"/><Relationship Id="rId4" Type="http://schemas.openxmlformats.org/officeDocument/2006/relationships/image" Target="../media/image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Shape 211"/>
          <p:cNvSpPr/>
          <p:nvPr/>
        </p:nvSpPr>
        <p:spPr>
          <a:xfrm>
            <a:off x="635000" y="5778500"/>
            <a:ext cx="11734800" cy="863700"/>
          </a:xfrm>
          <a:prstGeom prst="rect">
            <a:avLst/>
          </a:prstGeom>
          <a:noFill/>
          <a:ln>
            <a:noFill/>
          </a:ln>
        </p:spPr>
        <p:txBody>
          <a:bodyPr anchorCtr="0" anchor="t" bIns="0" lIns="0" spcFirstLastPara="1" rIns="0" wrap="square" tIns="0">
            <a:noAutofit/>
          </a:bodyPr>
          <a:lstStyle/>
          <a:p>
            <a:pPr indent="0" lvl="0" marL="0" marR="0" rtl="0" algn="l">
              <a:lnSpc>
                <a:spcPct val="121428"/>
              </a:lnSpc>
              <a:spcBef>
                <a:spcPts val="0"/>
              </a:spcBef>
              <a:spcAft>
                <a:spcPts val="0"/>
              </a:spcAft>
              <a:buNone/>
            </a:pPr>
            <a:r>
              <a:rPr i="1" lang="en-US" sz="2800">
                <a:solidFill>
                  <a:srgbClr val="E52123"/>
                </a:solidFill>
                <a:latin typeface="Georgia"/>
                <a:ea typeface="Georgia"/>
                <a:cs typeface="Georgia"/>
                <a:sym typeface="Georgia"/>
              </a:rPr>
              <a:t>Jacob, Hang, and Nico</a:t>
            </a:r>
            <a:endParaRPr b="0" i="1" sz="2800" u="none" cap="none" strike="noStrike">
              <a:solidFill>
                <a:srgbClr val="E52123"/>
              </a:solidFill>
              <a:latin typeface="Georgia"/>
              <a:ea typeface="Georgia"/>
              <a:cs typeface="Georgia"/>
              <a:sym typeface="Georgia"/>
            </a:endParaRPr>
          </a:p>
          <a:p>
            <a:pPr indent="0" lvl="0" marL="0" marR="0" rtl="0" algn="l">
              <a:lnSpc>
                <a:spcPct val="121428"/>
              </a:lnSpc>
              <a:spcBef>
                <a:spcPts val="0"/>
              </a:spcBef>
              <a:spcAft>
                <a:spcPts val="0"/>
              </a:spcAft>
              <a:buNone/>
            </a:pPr>
            <a:r>
              <a:t/>
            </a:r>
            <a:endParaRPr i="1">
              <a:latin typeface="Georgia"/>
              <a:ea typeface="Georgia"/>
              <a:cs typeface="Georgia"/>
              <a:sym typeface="Georgia"/>
            </a:endParaRPr>
          </a:p>
        </p:txBody>
      </p:sp>
      <p:sp>
        <p:nvSpPr>
          <p:cNvPr id="212" name="Shape 212"/>
          <p:cNvSpPr/>
          <p:nvPr/>
        </p:nvSpPr>
        <p:spPr>
          <a:xfrm>
            <a:off x="635000" y="1574800"/>
            <a:ext cx="11734800" cy="37212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9600">
                <a:solidFill>
                  <a:srgbClr val="FFFFFF"/>
                </a:solidFill>
                <a:latin typeface="Oswald"/>
                <a:ea typeface="Oswald"/>
                <a:cs typeface="Oswald"/>
                <a:sym typeface="Oswald"/>
              </a:rPr>
              <a:t>EXPERIMENTAL DESIGN AND PANDAS</a:t>
            </a:r>
            <a:endParaRPr sz="9600">
              <a:latin typeface="Oswald"/>
              <a:ea typeface="Oswald"/>
              <a:cs typeface="Oswald"/>
              <a:sym typeface="Oswa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8" name="Shape 268"/>
        <p:cNvGrpSpPr/>
        <p:nvPr/>
      </p:nvGrpSpPr>
      <p:grpSpPr>
        <a:xfrm>
          <a:off x="0" y="0"/>
          <a:ext cx="0" cy="0"/>
          <a:chOff x="0" y="0"/>
          <a:chExt cx="0" cy="0"/>
        </a:xfrm>
      </p:grpSpPr>
      <p:sp>
        <p:nvSpPr>
          <p:cNvPr id="269" name="Shape 269"/>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Specific:  The dataset and key variables are clearly defined.</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Measurable:  The type of analysis and major assumptions are articulated.</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Attainable:  The question you are asking is feasible for your dataset and is not likely to be biased.</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Reproducible:  Another person (or future you) can read and understand exactly how your analysis is performed.</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Time-bound:  You clearly state the time period and population for which this analysis will pertain.</a:t>
            </a:r>
            <a:endParaRPr sz="2800">
              <a:latin typeface="Georgia"/>
              <a:ea typeface="Georgia"/>
              <a:cs typeface="Georgia"/>
              <a:sym typeface="Georgia"/>
            </a:endParaRPr>
          </a:p>
        </p:txBody>
      </p:sp>
      <p:sp>
        <p:nvSpPr>
          <p:cNvPr id="270" name="Shape 270"/>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WHAT IS A GOOD QUESTION?</a:t>
            </a:r>
            <a:endParaRPr>
              <a:latin typeface="Oswald"/>
              <a:ea typeface="Oswald"/>
              <a:cs typeface="Oswald"/>
              <a:sym typeface="Oswa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sp>
        <p:nvSpPr>
          <p:cNvPr id="275" name="Shape 275"/>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WHAT IS A GOOD QUESTION?</a:t>
            </a:r>
            <a:endParaRPr>
              <a:latin typeface="Oswald"/>
              <a:ea typeface="Oswald"/>
              <a:cs typeface="Oswald"/>
              <a:sym typeface="Oswald"/>
            </a:endParaRPr>
          </a:p>
        </p:txBody>
      </p:sp>
      <p:pic>
        <p:nvPicPr>
          <p:cNvPr id="276" name="Shape 276"/>
          <p:cNvPicPr preferRelativeResize="0"/>
          <p:nvPr/>
        </p:nvPicPr>
        <p:blipFill>
          <a:blip r:embed="rId3">
            <a:alphaModFix/>
          </a:blip>
          <a:stretch>
            <a:fillRect/>
          </a:stretch>
        </p:blipFill>
        <p:spPr>
          <a:xfrm>
            <a:off x="1929727" y="1464400"/>
            <a:ext cx="9145349" cy="54669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Shape 281"/>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DEMO	</a:t>
            </a:r>
            <a:endParaRPr>
              <a:latin typeface="Oswald"/>
              <a:ea typeface="Oswald"/>
              <a:cs typeface="Oswald"/>
              <a:sym typeface="Oswald"/>
            </a:endParaRPr>
          </a:p>
        </p:txBody>
      </p:sp>
      <p:sp>
        <p:nvSpPr>
          <p:cNvPr id="282" name="Shape 282"/>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DIAGRAMMING AN AIM</a:t>
            </a:r>
            <a:endParaRPr sz="9600">
              <a:latin typeface="Oswald"/>
              <a:ea typeface="Oswald"/>
              <a:cs typeface="Oswald"/>
              <a:sym typeface="Oswa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sp>
        <p:nvSpPr>
          <p:cNvPr id="287" name="Shape 287"/>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lnSpc>
                <a:spcPct val="160000"/>
              </a:lnSpc>
              <a:spcBef>
                <a:spcPts val="0"/>
              </a:spcBef>
              <a:spcAft>
                <a:spcPts val="0"/>
              </a:spcAft>
              <a:buSzPts val="2800"/>
              <a:buFont typeface="Georgia"/>
              <a:buChar char="‣"/>
            </a:pPr>
            <a:r>
              <a:rPr lang="en-US" sz="2800">
                <a:solidFill>
                  <a:srgbClr val="333333"/>
                </a:solidFill>
                <a:latin typeface="Georgia"/>
                <a:ea typeface="Georgia"/>
                <a:cs typeface="Georgia"/>
                <a:sym typeface="Georgia"/>
              </a:rPr>
              <a:t>Determine the association of foods in the home with child dietary intake. Using one 24-hour recall from the cross-sectional NHANES 2007-2010 we will determine the factors associated with food available in the homes of American children and adolescents. We will test if reported availability of fruits, dark green vegetables, low fat milk or sugar sweetened beverages available in the home increases the likelihood that children and adolescents will meet their USDA recommended dietary intake for that food.</a:t>
            </a:r>
            <a:endParaRPr sz="2800">
              <a:latin typeface="Georgia"/>
              <a:ea typeface="Georgia"/>
              <a:cs typeface="Georgia"/>
              <a:sym typeface="Georgia"/>
            </a:endParaRPr>
          </a:p>
        </p:txBody>
      </p:sp>
      <p:sp>
        <p:nvSpPr>
          <p:cNvPr id="288" name="Shape 28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EXAMPLE AIM</a:t>
            </a:r>
            <a:endParaRPr>
              <a:latin typeface="Oswald"/>
              <a:ea typeface="Oswald"/>
              <a:cs typeface="Oswald"/>
              <a:sym typeface="Oswa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Shape 293"/>
          <p:cNvSpPr txBox="1"/>
          <p:nvPr>
            <p:ph idx="1" type="body"/>
          </p:nvPr>
        </p:nvSpPr>
        <p:spPr>
          <a:xfrm>
            <a:off x="635003" y="1301275"/>
            <a:ext cx="5779200" cy="57747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lnSpc>
                <a:spcPct val="160000"/>
              </a:lnSpc>
              <a:spcBef>
                <a:spcPts val="0"/>
              </a:spcBef>
              <a:spcAft>
                <a:spcPts val="0"/>
              </a:spcAft>
              <a:buSzPts val="2800"/>
              <a:buFont typeface="Georgia"/>
              <a:buChar char="‣"/>
            </a:pPr>
            <a:r>
              <a:rPr lang="en-US" sz="2800">
                <a:solidFill>
                  <a:srgbClr val="333333"/>
                </a:solidFill>
                <a:latin typeface="Georgia"/>
                <a:ea typeface="Georgia"/>
                <a:cs typeface="Georgia"/>
                <a:sym typeface="Georgia"/>
              </a:rPr>
              <a:t>Children will be </a:t>
            </a:r>
            <a:r>
              <a:rPr i="1" lang="en-US" sz="2800">
                <a:solidFill>
                  <a:srgbClr val="333333"/>
                </a:solidFill>
                <a:latin typeface="Georgia"/>
                <a:ea typeface="Georgia"/>
                <a:cs typeface="Georgia"/>
                <a:sym typeface="Georgia"/>
              </a:rPr>
              <a:t>more likely</a:t>
            </a:r>
            <a:r>
              <a:rPr lang="en-US" sz="2800">
                <a:solidFill>
                  <a:srgbClr val="333333"/>
                </a:solidFill>
                <a:latin typeface="Georgia"/>
                <a:ea typeface="Georgia"/>
                <a:cs typeface="Georgia"/>
                <a:sym typeface="Georgia"/>
              </a:rPr>
              <a:t> to meet the USDA recommended intake level when food is always available in their home compared to </a:t>
            </a:r>
            <a:r>
              <a:rPr i="1" lang="en-US" sz="2800">
                <a:solidFill>
                  <a:srgbClr val="333333"/>
                </a:solidFill>
                <a:latin typeface="Georgia"/>
                <a:ea typeface="Georgia"/>
                <a:cs typeface="Georgia"/>
                <a:sym typeface="Georgia"/>
              </a:rPr>
              <a:t>rarely or never</a:t>
            </a:r>
            <a:r>
              <a:rPr lang="en-US" sz="2800">
                <a:solidFill>
                  <a:srgbClr val="333333"/>
                </a:solidFill>
                <a:latin typeface="Georgia"/>
                <a:ea typeface="Georgia"/>
                <a:cs typeface="Georgia"/>
                <a:sym typeface="Georgia"/>
              </a:rPr>
              <a:t>.</a:t>
            </a:r>
            <a:endParaRPr sz="2800">
              <a:latin typeface="Georgia"/>
              <a:ea typeface="Georgia"/>
              <a:cs typeface="Georgia"/>
              <a:sym typeface="Georgia"/>
            </a:endParaRPr>
          </a:p>
          <a:p>
            <a:pPr indent="0" lvl="0" marL="0" marR="0" rtl="0" algn="l">
              <a:spcBef>
                <a:spcPts val="1200"/>
              </a:spcBef>
              <a:spcAft>
                <a:spcPts val="0"/>
              </a:spcAft>
              <a:buNone/>
            </a:pPr>
            <a:r>
              <a:t/>
            </a:r>
            <a:endParaRPr sz="2800">
              <a:latin typeface="Georgia"/>
              <a:ea typeface="Georgia"/>
              <a:cs typeface="Georgia"/>
              <a:sym typeface="Georgia"/>
            </a:endParaRPr>
          </a:p>
        </p:txBody>
      </p:sp>
      <p:sp>
        <p:nvSpPr>
          <p:cNvPr id="294" name="Shape 294"/>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HYPOTHESIS</a:t>
            </a:r>
            <a:endParaRPr>
              <a:latin typeface="Oswald"/>
              <a:ea typeface="Oswald"/>
              <a:cs typeface="Oswald"/>
              <a:sym typeface="Oswald"/>
            </a:endParaRPr>
          </a:p>
        </p:txBody>
      </p:sp>
      <p:pic>
        <p:nvPicPr>
          <p:cNvPr id="295" name="Shape 295"/>
          <p:cNvPicPr preferRelativeResize="0"/>
          <p:nvPr/>
        </p:nvPicPr>
        <p:blipFill>
          <a:blip r:embed="rId3">
            <a:alphaModFix/>
          </a:blip>
          <a:stretch>
            <a:fillRect/>
          </a:stretch>
        </p:blipFill>
        <p:spPr>
          <a:xfrm>
            <a:off x="6469701" y="1696100"/>
            <a:ext cx="5707174" cy="3910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Shape 300"/>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How data was collected:</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24-hour recall, self-reported</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What data was collected:</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Fruits, dark green vegetables, low fat milk or sugar sweetened beverages, always vs. rarely available</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How data will be analyzed:</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Using USDA recommendations as a gold-standard to measure the association</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1200">
              <a:solidFill>
                <a:srgbClr val="333333"/>
              </a:solidFill>
              <a:highlight>
                <a:srgbClr val="FFFFFF"/>
              </a:highlight>
              <a:latin typeface="Georgia"/>
              <a:ea typeface="Georgia"/>
              <a:cs typeface="Georgia"/>
              <a:sym typeface="Georgia"/>
            </a:endParaRPr>
          </a:p>
          <a:p>
            <a:pPr indent="-256540" lvl="0" marL="2032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The specific hypothesis &amp; direction of the expected associations:</a:t>
            </a:r>
            <a:endParaRPr sz="2800">
              <a:solidFill>
                <a:srgbClr val="333333"/>
              </a:solidFill>
              <a:highlight>
                <a:srgbClr val="FFFFFF"/>
              </a:highlight>
              <a:latin typeface="Georgia"/>
              <a:ea typeface="Georgia"/>
              <a:cs typeface="Georgia"/>
              <a:sym typeface="Georgia"/>
            </a:endParaRPr>
          </a:p>
          <a:p>
            <a:pPr indent="-256540" lvl="1" marL="660400" rtl="0">
              <a:lnSpc>
                <a:spcPct val="100000"/>
              </a:lnSpc>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Children will be more likely to meet their recommended intake level</a:t>
            </a:r>
            <a:endParaRPr sz="2800">
              <a:solidFill>
                <a:srgbClr val="333333"/>
              </a:solidFill>
              <a:highlight>
                <a:srgbClr val="FFFFFF"/>
              </a:highlight>
              <a:latin typeface="Georgia"/>
              <a:ea typeface="Georgia"/>
              <a:cs typeface="Georgia"/>
              <a:sym typeface="Georgia"/>
            </a:endParaRPr>
          </a:p>
          <a:p>
            <a:pPr indent="0" lvl="0" marL="0" rtl="0">
              <a:lnSpc>
                <a:spcPct val="100000"/>
              </a:lnSpc>
              <a:spcBef>
                <a:spcPts val="0"/>
              </a:spcBef>
              <a:spcAft>
                <a:spcPts val="0"/>
              </a:spcAft>
              <a:buNone/>
            </a:pPr>
            <a:r>
              <a:t/>
            </a:r>
            <a:endParaRPr sz="2800">
              <a:solidFill>
                <a:srgbClr val="333333"/>
              </a:solidFill>
              <a:latin typeface="Georgia"/>
              <a:ea typeface="Georgia"/>
              <a:cs typeface="Georgia"/>
              <a:sym typeface="Georgia"/>
            </a:endParaRPr>
          </a:p>
          <a:p>
            <a:pPr indent="0" lvl="0" marL="0" marR="0" rtl="0" algn="l">
              <a:lnSpc>
                <a:spcPct val="100000"/>
              </a:lnSpc>
              <a:spcBef>
                <a:spcPts val="1200"/>
              </a:spcBef>
              <a:spcAft>
                <a:spcPts val="0"/>
              </a:spcAft>
              <a:buNone/>
            </a:pPr>
            <a:r>
              <a:t/>
            </a:r>
            <a:endParaRPr sz="2800">
              <a:latin typeface="Georgia"/>
              <a:ea typeface="Georgia"/>
              <a:cs typeface="Georgia"/>
              <a:sym typeface="Georgia"/>
            </a:endParaRPr>
          </a:p>
        </p:txBody>
      </p:sp>
      <p:sp>
        <p:nvSpPr>
          <p:cNvPr id="301" name="Shape 30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SPECIFIC</a:t>
            </a:r>
            <a:endParaRPr>
              <a:latin typeface="Oswald"/>
              <a:ea typeface="Oswald"/>
              <a:cs typeface="Oswald"/>
              <a:sym typeface="Oswa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5" name="Shape 305"/>
        <p:cNvGrpSpPr/>
        <p:nvPr/>
      </p:nvGrpSpPr>
      <p:grpSpPr>
        <a:xfrm>
          <a:off x="0" y="0"/>
          <a:ext cx="0" cy="0"/>
          <a:chOff x="0" y="0"/>
          <a:chExt cx="0" cy="0"/>
        </a:xfrm>
      </p:grpSpPr>
      <p:sp>
        <p:nvSpPr>
          <p:cNvPr id="306" name="Shape 306"/>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rgbClr val="333333"/>
                </a:solidFill>
                <a:latin typeface="Georgia"/>
                <a:ea typeface="Georgia"/>
                <a:cs typeface="Georgia"/>
                <a:sym typeface="Georgia"/>
              </a:rPr>
              <a:t>Determine the association of foods in the home with child dietary intake.</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1200"/>
              </a:spcAft>
              <a:buClr>
                <a:schemeClr val="dk1"/>
              </a:buClr>
              <a:buSzPts val="2800"/>
              <a:buFont typeface="Georgia"/>
              <a:buChar char="‣"/>
            </a:pPr>
            <a:r>
              <a:rPr lang="en-US" sz="2800">
                <a:solidFill>
                  <a:srgbClr val="333333"/>
                </a:solidFill>
                <a:latin typeface="Georgia"/>
                <a:ea typeface="Georgia"/>
                <a:cs typeface="Georgia"/>
                <a:sym typeface="Georgia"/>
              </a:rPr>
              <a:t>We will test if the reported availability of certain foods increases the likelihood that children and adolescents will meet their USDA recommended dietary intake for food.</a:t>
            </a:r>
            <a:endParaRPr sz="2800">
              <a:latin typeface="Georgia"/>
              <a:ea typeface="Georgia"/>
              <a:cs typeface="Georgia"/>
              <a:sym typeface="Georgia"/>
            </a:endParaRPr>
          </a:p>
        </p:txBody>
      </p:sp>
      <p:sp>
        <p:nvSpPr>
          <p:cNvPr id="307" name="Shape 307"/>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MEASURABLE</a:t>
            </a:r>
            <a:endParaRPr>
              <a:latin typeface="Oswald"/>
              <a:ea typeface="Oswald"/>
              <a:cs typeface="Oswald"/>
              <a:sym typeface="Oswa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1" name="Shape 311"/>
        <p:cNvGrpSpPr/>
        <p:nvPr/>
      </p:nvGrpSpPr>
      <p:grpSpPr>
        <a:xfrm>
          <a:off x="0" y="0"/>
          <a:ext cx="0" cy="0"/>
          <a:chOff x="0" y="0"/>
          <a:chExt cx="0" cy="0"/>
        </a:xfrm>
      </p:grpSpPr>
      <p:sp>
        <p:nvSpPr>
          <p:cNvPr id="312" name="Shape 312"/>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rgbClr val="333333"/>
                </a:solidFill>
                <a:latin typeface="Georgia"/>
                <a:ea typeface="Georgia"/>
                <a:cs typeface="Georgia"/>
                <a:sym typeface="Georgia"/>
              </a:rPr>
              <a:t>Cross-sectional data has inherent limitations; one of the most common is that causal inference is typically not possible.</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Note that we are determining association, not causation.</a:t>
            </a:r>
            <a:endParaRPr sz="2800">
              <a:solidFill>
                <a:srgbClr val="333333"/>
              </a:solidFill>
              <a:latin typeface="Georgia"/>
              <a:ea typeface="Georgia"/>
              <a:cs typeface="Georgia"/>
              <a:sym typeface="Georgia"/>
            </a:endParaRPr>
          </a:p>
        </p:txBody>
      </p:sp>
      <p:sp>
        <p:nvSpPr>
          <p:cNvPr id="313" name="Shape 31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ATTAINABLE</a:t>
            </a:r>
            <a:endParaRPr>
              <a:latin typeface="Oswald"/>
              <a:ea typeface="Oswald"/>
              <a:cs typeface="Oswald"/>
              <a:sym typeface="Oswa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7" name="Shape 317"/>
        <p:cNvGrpSpPr/>
        <p:nvPr/>
      </p:nvGrpSpPr>
      <p:grpSpPr>
        <a:xfrm>
          <a:off x="0" y="0"/>
          <a:ext cx="0" cy="0"/>
          <a:chOff x="0" y="0"/>
          <a:chExt cx="0" cy="0"/>
        </a:xfrm>
      </p:grpSpPr>
      <p:sp>
        <p:nvSpPr>
          <p:cNvPr id="318" name="Shape 318"/>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With all the specifics, it would be straightforward to pull the data from NHANES and reproduce the analysis.</a:t>
            </a:r>
            <a:endParaRPr sz="2800">
              <a:solidFill>
                <a:srgbClr val="333333"/>
              </a:solidFill>
              <a:latin typeface="Georgia"/>
              <a:ea typeface="Georgia"/>
              <a:cs typeface="Georgia"/>
              <a:sym typeface="Georgia"/>
            </a:endParaRPr>
          </a:p>
        </p:txBody>
      </p:sp>
      <p:sp>
        <p:nvSpPr>
          <p:cNvPr id="319" name="Shape 31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REPRODUCIBLE</a:t>
            </a:r>
            <a:endParaRPr>
              <a:latin typeface="Oswald"/>
              <a:ea typeface="Oswald"/>
              <a:cs typeface="Oswald"/>
              <a:sym typeface="Oswa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3" name="Shape 323"/>
        <p:cNvGrpSpPr/>
        <p:nvPr/>
      </p:nvGrpSpPr>
      <p:grpSpPr>
        <a:xfrm>
          <a:off x="0" y="0"/>
          <a:ext cx="0" cy="0"/>
          <a:chOff x="0" y="0"/>
          <a:chExt cx="0" cy="0"/>
        </a:xfrm>
      </p:grpSpPr>
      <p:sp>
        <p:nvSpPr>
          <p:cNvPr id="324" name="Shape 324"/>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Using one 24-hour recall from NHANES 2007-2010, we will determine the factors associated with food available in the homes of American children and adolescents.</a:t>
            </a:r>
            <a:endParaRPr sz="2800">
              <a:solidFill>
                <a:srgbClr val="333333"/>
              </a:solidFill>
              <a:latin typeface="Georgia"/>
              <a:ea typeface="Georgia"/>
              <a:cs typeface="Georgia"/>
              <a:sym typeface="Georgia"/>
            </a:endParaRPr>
          </a:p>
        </p:txBody>
      </p:sp>
      <p:sp>
        <p:nvSpPr>
          <p:cNvPr id="325" name="Shape 325"/>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TIME BOUND</a:t>
            </a:r>
            <a:endParaRPr>
              <a:latin typeface="Oswald"/>
              <a:ea typeface="Oswald"/>
              <a:cs typeface="Oswald"/>
              <a:sym typeface="Oswa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Shape 217"/>
          <p:cNvSpPr/>
          <p:nvPr/>
        </p:nvSpPr>
        <p:spPr>
          <a:xfrm>
            <a:off x="635000" y="736600"/>
            <a:ext cx="99384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EXPERIMENTAL DESIGN AND PANDAS</a:t>
            </a:r>
            <a:endParaRPr>
              <a:latin typeface="Oswald"/>
              <a:ea typeface="Oswald"/>
              <a:cs typeface="Oswald"/>
              <a:sym typeface="Oswald"/>
            </a:endParaRPr>
          </a:p>
        </p:txBody>
      </p:sp>
      <p:sp>
        <p:nvSpPr>
          <p:cNvPr id="218" name="Shape 218"/>
          <p:cNvSpPr txBox="1"/>
          <p:nvPr>
            <p:ph idx="1" type="body"/>
          </p:nvPr>
        </p:nvSpPr>
        <p:spPr>
          <a:xfrm>
            <a:off x="635006" y="1940250"/>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Define a problem and types of data</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Identify data set types</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Define the data science workflow</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Apply the data science workflow in the pandas context</a:t>
            </a:r>
            <a:endParaRPr sz="2800">
              <a:latin typeface="Georgia"/>
              <a:ea typeface="Georgia"/>
              <a:cs typeface="Georgia"/>
              <a:sym typeface="Georgia"/>
            </a:endParaRPr>
          </a:p>
          <a:p>
            <a:pPr indent="0" lvl="0" marL="0" marR="0" rtl="0" algn="l">
              <a:lnSpc>
                <a:spcPct val="100000"/>
              </a:lnSpc>
              <a:spcBef>
                <a:spcPts val="0"/>
              </a:spcBef>
              <a:spcAft>
                <a:spcPts val="0"/>
              </a:spcAft>
              <a:buNone/>
            </a:pPr>
            <a:r>
              <a:t/>
            </a:r>
            <a:endParaRPr sz="2800">
              <a:latin typeface="Georgia"/>
              <a:ea typeface="Georgia"/>
              <a:cs typeface="Georgia"/>
              <a:sym typeface="Georgia"/>
            </a:endParaRPr>
          </a:p>
          <a:p>
            <a:pPr indent="-256540" lvl="0" marL="203200" marR="0" rtl="0" algn="l">
              <a:lnSpc>
                <a:spcPct val="100000"/>
              </a:lnSpc>
              <a:spcBef>
                <a:spcPts val="0"/>
              </a:spcBef>
              <a:spcAft>
                <a:spcPts val="0"/>
              </a:spcAft>
              <a:buSzPts val="2800"/>
              <a:buFont typeface="Georgia"/>
              <a:buChar char="‣"/>
            </a:pPr>
            <a:r>
              <a:rPr lang="en-US" sz="2800">
                <a:latin typeface="Georgia"/>
                <a:ea typeface="Georgia"/>
                <a:cs typeface="Georgia"/>
                <a:sym typeface="Georgia"/>
              </a:rPr>
              <a:t>Create a Jupyter Notebook to import, format, and clean using the Pandas library</a:t>
            </a:r>
            <a:endParaRPr sz="2800">
              <a:latin typeface="Georgia"/>
              <a:ea typeface="Georgia"/>
              <a:cs typeface="Georgia"/>
              <a:sym typeface="Georgia"/>
            </a:endParaRPr>
          </a:p>
        </p:txBody>
      </p:sp>
      <p:sp>
        <p:nvSpPr>
          <p:cNvPr id="219" name="Shape 219"/>
          <p:cNvSpPr txBox="1"/>
          <p:nvPr>
            <p:ph type="title"/>
          </p:nvPr>
        </p:nvSpPr>
        <p:spPr>
          <a:xfrm>
            <a:off x="635000" y="1473200"/>
            <a:ext cx="11734800" cy="7113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US" sz="5400">
                <a:latin typeface="Oswald"/>
                <a:ea typeface="Oswald"/>
                <a:cs typeface="Oswald"/>
                <a:sym typeface="Oswald"/>
              </a:rPr>
              <a:t>LEARNING OBJECTIVES</a:t>
            </a:r>
            <a:endParaRPr>
              <a:latin typeface="Oswald"/>
              <a:ea typeface="Oswald"/>
              <a:cs typeface="Oswald"/>
              <a:sym typeface="Oswa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9" name="Shape 329"/>
        <p:cNvGrpSpPr/>
        <p:nvPr/>
      </p:nvGrpSpPr>
      <p:grpSpPr>
        <a:xfrm>
          <a:off x="0" y="0"/>
          <a:ext cx="0" cy="0"/>
          <a:chOff x="0" y="0"/>
          <a:chExt cx="0" cy="0"/>
        </a:xfrm>
      </p:grpSpPr>
      <p:sp>
        <p:nvSpPr>
          <p:cNvPr id="330" name="Shape 330"/>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The previous example laid out research goals.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In a business setting, you will need to articulate business objectives.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Example:  S</a:t>
            </a:r>
            <a:r>
              <a:rPr lang="en-US" sz="2800">
                <a:solidFill>
                  <a:srgbClr val="333333"/>
                </a:solidFill>
                <a:highlight>
                  <a:srgbClr val="FFFFFF"/>
                </a:highlight>
                <a:latin typeface="Georgia"/>
                <a:ea typeface="Georgia"/>
                <a:cs typeface="Georgia"/>
                <a:sym typeface="Georgia"/>
              </a:rPr>
              <a:t>uccess for the Netflix recommendation engine may be if 70% of customers over the age of 18 select a movie from the recommended queue during Q3 of 2015.</a:t>
            </a:r>
            <a:endParaRPr sz="2800">
              <a:solidFill>
                <a:srgbClr val="333333"/>
              </a:solidFill>
              <a:highlight>
                <a:srgbClr val="FFFFFF"/>
              </a:highlight>
              <a:latin typeface="Georgia"/>
              <a:ea typeface="Georgia"/>
              <a:cs typeface="Georgia"/>
              <a:sym typeface="Georgia"/>
            </a:endParaRPr>
          </a:p>
          <a:p>
            <a:pPr indent="0" lvl="0" marL="0" rtl="0">
              <a:spcBef>
                <a:spcPts val="0"/>
              </a:spcBef>
              <a:spcAft>
                <a:spcPts val="0"/>
              </a:spcAft>
              <a:buNone/>
            </a:pPr>
            <a:r>
              <a:t/>
            </a:r>
            <a:endParaRPr sz="2800">
              <a:solidFill>
                <a:srgbClr val="333333"/>
              </a:solidFill>
              <a:highlight>
                <a:srgbClr val="FFFFFF"/>
              </a:highlight>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highlight>
                  <a:srgbClr val="FFFFFF"/>
                </a:highlight>
                <a:latin typeface="Georgia"/>
                <a:ea typeface="Georgia"/>
                <a:cs typeface="Georgia"/>
                <a:sym typeface="Georgia"/>
              </a:rPr>
              <a:t>Regardless of setting, start your question with the SMART framework to help achieve your objectives.</a:t>
            </a:r>
            <a:endParaRPr sz="2800">
              <a:solidFill>
                <a:srgbClr val="333333"/>
              </a:solidFill>
              <a:highlight>
                <a:srgbClr val="FFFFFF"/>
              </a:highlight>
              <a:latin typeface="Georgia"/>
              <a:ea typeface="Georgia"/>
              <a:cs typeface="Georgia"/>
              <a:sym typeface="Georgia"/>
            </a:endParaRPr>
          </a:p>
        </p:txBody>
      </p:sp>
      <p:sp>
        <p:nvSpPr>
          <p:cNvPr id="331" name="Shape 33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CONTEXT IS IMPORTANT</a:t>
            </a:r>
            <a:endParaRPr>
              <a:latin typeface="Oswald"/>
              <a:ea typeface="Oswald"/>
              <a:cs typeface="Oswald"/>
              <a:sym typeface="Oswa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5" name="Shape 335"/>
        <p:cNvGrpSpPr/>
        <p:nvPr/>
      </p:nvGrpSpPr>
      <p:grpSpPr>
        <a:xfrm>
          <a:off x="0" y="0"/>
          <a:ext cx="0" cy="0"/>
          <a:chOff x="0" y="0"/>
          <a:chExt cx="0" cy="0"/>
        </a:xfrm>
      </p:grpSpPr>
      <p:sp>
        <p:nvSpPr>
          <p:cNvPr id="336" name="Shape 336"/>
          <p:cNvSpPr/>
          <p:nvPr/>
        </p:nvSpPr>
        <p:spPr>
          <a:xfrm>
            <a:off x="635000" y="736600"/>
            <a:ext cx="108165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KNOWLEDGE CHECK</a:t>
            </a:r>
            <a:endParaRPr>
              <a:latin typeface="Oswald"/>
              <a:ea typeface="Oswald"/>
              <a:cs typeface="Oswald"/>
              <a:sym typeface="Oswald"/>
            </a:endParaRPr>
          </a:p>
        </p:txBody>
      </p:sp>
      <p:pic>
        <p:nvPicPr>
          <p:cNvPr id="337" name="Shape 337"/>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38" name="Shape 338"/>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339" name="Shape 339"/>
          <p:cNvSpPr/>
          <p:nvPr/>
        </p:nvSpPr>
        <p:spPr>
          <a:xfrm>
            <a:off x="3052744" y="5792341"/>
            <a:ext cx="4170900" cy="3303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lang="en-US" sz="1800">
                <a:latin typeface="Georgia"/>
                <a:ea typeface="Georgia"/>
                <a:cs typeface="Georgia"/>
                <a:sym typeface="Georgia"/>
              </a:rPr>
              <a:t>Answers to the above questions</a:t>
            </a:r>
            <a:endParaRPr>
              <a:latin typeface="Georgia"/>
              <a:ea typeface="Georgia"/>
              <a:cs typeface="Georgia"/>
              <a:sym typeface="Georgia"/>
            </a:endParaRPr>
          </a:p>
        </p:txBody>
      </p:sp>
      <p:sp>
        <p:nvSpPr>
          <p:cNvPr id="340" name="Shape 340"/>
          <p:cNvSpPr/>
          <p:nvPr/>
        </p:nvSpPr>
        <p:spPr>
          <a:xfrm>
            <a:off x="2989800" y="5399657"/>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Oswald"/>
                <a:ea typeface="Oswald"/>
                <a:cs typeface="Oswald"/>
                <a:sym typeface="Oswald"/>
              </a:rPr>
              <a:t>DELIVERABLE</a:t>
            </a:r>
            <a:endParaRPr>
              <a:latin typeface="Oswald"/>
              <a:ea typeface="Oswald"/>
              <a:cs typeface="Oswald"/>
              <a:sym typeface="Oswald"/>
            </a:endParaRPr>
          </a:p>
        </p:txBody>
      </p:sp>
      <p:sp>
        <p:nvSpPr>
          <p:cNvPr id="341" name="Shape 341"/>
          <p:cNvSpPr/>
          <p:nvPr/>
        </p:nvSpPr>
        <p:spPr>
          <a:xfrm>
            <a:off x="2961475" y="2224360"/>
            <a:ext cx="7559400" cy="2496600"/>
          </a:xfrm>
          <a:prstGeom prst="rect">
            <a:avLst/>
          </a:prstGeom>
          <a:noFill/>
          <a:ln>
            <a:noFill/>
          </a:ln>
        </p:spPr>
        <p:txBody>
          <a:bodyPr anchorCtr="0" anchor="ctr" bIns="50800" lIns="50800" spcFirstLastPara="1" rIns="50800" wrap="square" tIns="50800">
            <a:noAutofit/>
          </a:bodyPr>
          <a:lstStyle/>
          <a:p>
            <a:pPr indent="0" lvl="0" marL="0" rtl="0">
              <a:spcBef>
                <a:spcPts val="0"/>
              </a:spcBef>
              <a:spcAft>
                <a:spcPts val="0"/>
              </a:spcAft>
              <a:buNone/>
            </a:pPr>
            <a:r>
              <a:t/>
            </a:r>
            <a:endParaRPr sz="1800">
              <a:solidFill>
                <a:srgbClr val="333333"/>
              </a:solidFill>
              <a:latin typeface="Georgia"/>
              <a:ea typeface="Georgia"/>
              <a:cs typeface="Georgia"/>
              <a:sym typeface="Georgia"/>
            </a:endParaRPr>
          </a:p>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Which of the following uses the SMART framework?  Why?  What is missing?</a:t>
            </a:r>
            <a:endParaRPr sz="1800">
              <a:solidFill>
                <a:srgbClr val="333333"/>
              </a:solidFill>
              <a:latin typeface="Georgia"/>
              <a:ea typeface="Georgia"/>
              <a:cs typeface="Georgia"/>
              <a:sym typeface="Georgia"/>
            </a:endParaRPr>
          </a:p>
          <a:p>
            <a:pPr indent="0" lvl="0" marL="0" rtl="0">
              <a:spcBef>
                <a:spcPts val="0"/>
              </a:spcBef>
              <a:spcAft>
                <a:spcPts val="0"/>
              </a:spcAft>
              <a:buSzPts val="1100"/>
              <a:buNone/>
            </a:pPr>
            <a:r>
              <a:t/>
            </a:r>
            <a:endParaRPr sz="1800">
              <a:solidFill>
                <a:srgbClr val="333333"/>
              </a:solidFill>
              <a:latin typeface="Georgia"/>
              <a:ea typeface="Georgia"/>
              <a:cs typeface="Georgia"/>
              <a:sym typeface="Georgia"/>
            </a:endParaRPr>
          </a:p>
          <a:p>
            <a:pPr indent="-342900" lvl="1" marL="914400" rtl="0">
              <a:spcBef>
                <a:spcPts val="0"/>
              </a:spcBef>
              <a:spcAft>
                <a:spcPts val="0"/>
              </a:spcAft>
              <a:buClr>
                <a:srgbClr val="333333"/>
              </a:buClr>
              <a:buSzPts val="1800"/>
              <a:buFont typeface="Georgia"/>
              <a:buAutoNum type="alphaLcPeriod"/>
            </a:pPr>
            <a:r>
              <a:rPr lang="en-US" sz="1800">
                <a:solidFill>
                  <a:srgbClr val="333333"/>
                </a:solidFill>
                <a:highlight>
                  <a:schemeClr val="lt1"/>
                </a:highlight>
                <a:latin typeface="Georgia"/>
                <a:ea typeface="Georgia"/>
                <a:cs typeface="Georgia"/>
                <a:sym typeface="Georgia"/>
              </a:rPr>
              <a:t>I am looking to see if there is an association with number of passengers with carry on luggage and delayed take-off time.</a:t>
            </a:r>
            <a:endParaRPr sz="1800">
              <a:solidFill>
                <a:srgbClr val="333333"/>
              </a:solidFill>
              <a:latin typeface="Georgia"/>
              <a:ea typeface="Georgia"/>
              <a:cs typeface="Georgia"/>
              <a:sym typeface="Georgia"/>
            </a:endParaRPr>
          </a:p>
          <a:p>
            <a:pPr indent="0" lvl="0" marL="0" rtl="0">
              <a:spcBef>
                <a:spcPts val="0"/>
              </a:spcBef>
              <a:spcAft>
                <a:spcPts val="0"/>
              </a:spcAft>
              <a:buSzPts val="1100"/>
              <a:buNone/>
            </a:pPr>
            <a:r>
              <a:t/>
            </a:r>
            <a:endParaRPr sz="1800">
              <a:solidFill>
                <a:srgbClr val="333333"/>
              </a:solidFill>
              <a:latin typeface="Georgia"/>
              <a:ea typeface="Georgia"/>
              <a:cs typeface="Georgia"/>
              <a:sym typeface="Georgia"/>
            </a:endParaRPr>
          </a:p>
          <a:p>
            <a:pPr indent="-342900" lvl="1" marL="914400" rtl="0">
              <a:spcBef>
                <a:spcPts val="0"/>
              </a:spcBef>
              <a:spcAft>
                <a:spcPts val="0"/>
              </a:spcAft>
              <a:buClr>
                <a:srgbClr val="333333"/>
              </a:buClr>
              <a:buSzPts val="1800"/>
              <a:buFont typeface="Georgia"/>
              <a:buAutoNum type="alphaLcPeriod"/>
            </a:pPr>
            <a:r>
              <a:rPr lang="en-US" sz="1800">
                <a:solidFill>
                  <a:srgbClr val="333333"/>
                </a:solidFill>
                <a:highlight>
                  <a:schemeClr val="lt1"/>
                </a:highlight>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endParaRPr sz="1800">
              <a:solidFill>
                <a:srgbClr val="333333"/>
              </a:solidFill>
              <a:latin typeface="Georgia"/>
              <a:ea typeface="Georgia"/>
              <a:cs typeface="Georgia"/>
              <a:sym typeface="Georgia"/>
            </a:endParaRPr>
          </a:p>
        </p:txBody>
      </p:sp>
      <p:sp>
        <p:nvSpPr>
          <p:cNvPr id="342" name="Shape 342"/>
          <p:cNvSpPr/>
          <p:nvPr/>
        </p:nvSpPr>
        <p:spPr>
          <a:xfrm>
            <a:off x="2989800" y="1776150"/>
            <a:ext cx="76176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ANSWER THE FOLLOWING QUESTIONS (5 minutes)</a:t>
            </a:r>
            <a:endParaRPr>
              <a:latin typeface="Oswald"/>
              <a:ea typeface="Oswald"/>
              <a:cs typeface="Oswald"/>
              <a:sym typeface="Oswald"/>
            </a:endParaRPr>
          </a:p>
        </p:txBody>
      </p:sp>
      <p:cxnSp>
        <p:nvCxnSpPr>
          <p:cNvPr id="343" name="Shape 343"/>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sp>
        <p:nvSpPr>
          <p:cNvPr id="348" name="Shape 348"/>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Different data types have different limitations and strengths.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Certain types of analyses aren’t possible with certain data types.</a:t>
            </a:r>
            <a:endParaRPr sz="2800">
              <a:solidFill>
                <a:srgbClr val="333333"/>
              </a:solidFill>
              <a:latin typeface="Georgia"/>
              <a:ea typeface="Georgia"/>
              <a:cs typeface="Georgia"/>
              <a:sym typeface="Georgia"/>
            </a:endParaRPr>
          </a:p>
        </p:txBody>
      </p:sp>
      <p:sp>
        <p:nvSpPr>
          <p:cNvPr id="349" name="Shape 34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WHY DATA TYPES MATTER</a:t>
            </a:r>
            <a:endParaRPr>
              <a:latin typeface="Oswald"/>
              <a:ea typeface="Oswald"/>
              <a:cs typeface="Oswald"/>
              <a:sym typeface="Oswa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sp>
        <p:nvSpPr>
          <p:cNvPr id="354" name="Shape 354"/>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All information is determined at the same time; all data comes from the same time period.</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Issues:  There is no distinction between exposure and outcome</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p:txBody>
      </p:sp>
      <p:sp>
        <p:nvSpPr>
          <p:cNvPr id="355" name="Shape 355"/>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CROSS-SECTIONAL DATA</a:t>
            </a:r>
            <a:endParaRPr>
              <a:latin typeface="Oswald"/>
              <a:ea typeface="Oswald"/>
              <a:cs typeface="Oswald"/>
              <a:sym typeface="Oswa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9" name="Shape 359"/>
        <p:cNvGrpSpPr/>
        <p:nvPr/>
      </p:nvGrpSpPr>
      <p:grpSpPr>
        <a:xfrm>
          <a:off x="0" y="0"/>
          <a:ext cx="0" cy="0"/>
          <a:chOff x="0" y="0"/>
          <a:chExt cx="0" cy="0"/>
        </a:xfrm>
      </p:grpSpPr>
      <p:sp>
        <p:nvSpPr>
          <p:cNvPr id="360" name="Shape 360"/>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Strengths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Often population based</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Generalizability</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Reduce cost compared to other types of data collection methods</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Weaknesses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Separation of cause and effect may be difficult (or impossible)</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Variables/cases with long duration are over-represented</a:t>
            </a:r>
            <a:endParaRPr sz="2800">
              <a:solidFill>
                <a:srgbClr val="333333"/>
              </a:solidFill>
              <a:latin typeface="Georgia"/>
              <a:ea typeface="Georgia"/>
              <a:cs typeface="Georgia"/>
              <a:sym typeface="Georgia"/>
            </a:endParaRPr>
          </a:p>
        </p:txBody>
      </p:sp>
      <p:sp>
        <p:nvSpPr>
          <p:cNvPr id="361" name="Shape 36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CROSS-SECTIONAL DATA</a:t>
            </a:r>
            <a:endParaRPr>
              <a:latin typeface="Oswald"/>
              <a:ea typeface="Oswald"/>
              <a:cs typeface="Oswald"/>
              <a:sym typeface="Oswa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5" name="Shape 365"/>
        <p:cNvGrpSpPr/>
        <p:nvPr/>
      </p:nvGrpSpPr>
      <p:grpSpPr>
        <a:xfrm>
          <a:off x="0" y="0"/>
          <a:ext cx="0" cy="0"/>
          <a:chOff x="0" y="0"/>
          <a:chExt cx="0" cy="0"/>
        </a:xfrm>
      </p:grpSpPr>
      <p:sp>
        <p:nvSpPr>
          <p:cNvPr id="366" name="Shape 366"/>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CROSS-SECTIONAL DATA</a:t>
            </a:r>
            <a:endParaRPr>
              <a:latin typeface="Oswald"/>
              <a:ea typeface="Oswald"/>
              <a:cs typeface="Oswald"/>
              <a:sym typeface="Oswald"/>
            </a:endParaRPr>
          </a:p>
        </p:txBody>
      </p:sp>
      <p:pic>
        <p:nvPicPr>
          <p:cNvPr id="367" name="Shape 367"/>
          <p:cNvPicPr preferRelativeResize="0"/>
          <p:nvPr/>
        </p:nvPicPr>
        <p:blipFill>
          <a:blip r:embed="rId3">
            <a:alphaModFix/>
          </a:blip>
          <a:stretch>
            <a:fillRect/>
          </a:stretch>
        </p:blipFill>
        <p:spPr>
          <a:xfrm>
            <a:off x="2495934" y="1292775"/>
            <a:ext cx="8012941" cy="60097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Shape 372"/>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The information is collected over a period of time</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Strengths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Unambiguous temporal sequence - exposure precedes outcome</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Multiple outcomes can be measured</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Weaknesses</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Expense</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Takes a long time to collect data</a:t>
            </a:r>
            <a:endParaRPr sz="2800">
              <a:solidFill>
                <a:srgbClr val="333333"/>
              </a:solidFill>
              <a:latin typeface="Georgia"/>
              <a:ea typeface="Georgia"/>
              <a:cs typeface="Georgia"/>
              <a:sym typeface="Georgia"/>
            </a:endParaRPr>
          </a:p>
          <a:p>
            <a:pPr indent="-256540" lvl="1" marL="660400" rtl="0">
              <a:lnSpc>
                <a:spcPct val="150000"/>
              </a:lnSpc>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Vulnerable to missing data</a:t>
            </a:r>
            <a:endParaRPr sz="2800">
              <a:solidFill>
                <a:srgbClr val="333333"/>
              </a:solidFill>
              <a:latin typeface="Georgia"/>
              <a:ea typeface="Georgia"/>
              <a:cs typeface="Georgia"/>
              <a:sym typeface="Georgia"/>
            </a:endParaRPr>
          </a:p>
        </p:txBody>
      </p:sp>
      <p:sp>
        <p:nvSpPr>
          <p:cNvPr id="373" name="Shape 37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TIME SERIES/LONGITUDINAL DATA</a:t>
            </a:r>
            <a:endParaRPr>
              <a:latin typeface="Oswald"/>
              <a:ea typeface="Oswald"/>
              <a:cs typeface="Oswald"/>
              <a:sym typeface="Oswa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7" name="Shape 377"/>
        <p:cNvGrpSpPr/>
        <p:nvPr/>
      </p:nvGrpSpPr>
      <p:grpSpPr>
        <a:xfrm>
          <a:off x="0" y="0"/>
          <a:ext cx="0" cy="0"/>
          <a:chOff x="0" y="0"/>
          <a:chExt cx="0" cy="0"/>
        </a:xfrm>
      </p:grpSpPr>
      <p:sp>
        <p:nvSpPr>
          <p:cNvPr id="378" name="Shape 378"/>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Font typeface="Arial"/>
              <a:buNone/>
            </a:pPr>
            <a:r>
              <a:rPr b="1" lang="en-US" sz="3200">
                <a:solidFill>
                  <a:schemeClr val="dk1"/>
                </a:solidFill>
                <a:latin typeface="Oswald"/>
                <a:ea typeface="Oswald"/>
                <a:cs typeface="Oswald"/>
                <a:sym typeface="Oswald"/>
              </a:rPr>
              <a:t>TIME SERIES/LONGITUDINAL DATA</a:t>
            </a:r>
            <a:endParaRPr>
              <a:solidFill>
                <a:schemeClr val="dk1"/>
              </a:solidFill>
              <a:latin typeface="Oswald"/>
              <a:ea typeface="Oswald"/>
              <a:cs typeface="Oswald"/>
              <a:sym typeface="Oswald"/>
            </a:endParaRPr>
          </a:p>
          <a:p>
            <a:pPr indent="0" lvl="0" marL="0" marR="0" rtl="0" algn="l">
              <a:lnSpc>
                <a:spcPct val="100000"/>
              </a:lnSpc>
              <a:spcBef>
                <a:spcPts val="0"/>
              </a:spcBef>
              <a:spcAft>
                <a:spcPts val="0"/>
              </a:spcAft>
              <a:buNone/>
            </a:pPr>
            <a:r>
              <a:t/>
            </a:r>
            <a:endParaRPr b="1" sz="3200">
              <a:latin typeface="Oswald"/>
              <a:ea typeface="Oswald"/>
              <a:cs typeface="Oswald"/>
              <a:sym typeface="Oswald"/>
            </a:endParaRPr>
          </a:p>
        </p:txBody>
      </p:sp>
      <p:pic>
        <p:nvPicPr>
          <p:cNvPr id="379" name="Shape 379"/>
          <p:cNvPicPr preferRelativeResize="0"/>
          <p:nvPr/>
        </p:nvPicPr>
        <p:blipFill>
          <a:blip r:embed="rId3">
            <a:alphaModFix/>
          </a:blip>
          <a:stretch>
            <a:fillRect/>
          </a:stretch>
        </p:blipFill>
        <p:spPr>
          <a:xfrm>
            <a:off x="2495926" y="1292777"/>
            <a:ext cx="8012951" cy="60097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Shape 384"/>
          <p:cNvSpPr/>
          <p:nvPr/>
        </p:nvSpPr>
        <p:spPr>
          <a:xfrm>
            <a:off x="635000" y="736600"/>
            <a:ext cx="108165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KNOWLEDGE CHECK</a:t>
            </a:r>
            <a:endParaRPr>
              <a:latin typeface="Oswald"/>
              <a:ea typeface="Oswald"/>
              <a:cs typeface="Oswald"/>
              <a:sym typeface="Oswald"/>
            </a:endParaRPr>
          </a:p>
        </p:txBody>
      </p:sp>
      <p:pic>
        <p:nvPicPr>
          <p:cNvPr id="385" name="Shape 385"/>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386" name="Shape 386"/>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387" name="Shape 387"/>
          <p:cNvSpPr/>
          <p:nvPr/>
        </p:nvSpPr>
        <p:spPr>
          <a:xfrm>
            <a:off x="2961475" y="2224360"/>
            <a:ext cx="7559400" cy="2496600"/>
          </a:xfrm>
          <a:prstGeom prst="rect">
            <a:avLst/>
          </a:prstGeom>
          <a:noFill/>
          <a:ln>
            <a:noFill/>
          </a:ln>
        </p:spPr>
        <p:txBody>
          <a:bodyPr anchorCtr="0" anchor="ctr" bIns="50800" lIns="50800" spcFirstLastPara="1" rIns="50800" wrap="square" tIns="50800">
            <a:noAutofit/>
          </a:bodyPr>
          <a:lstStyle/>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What type of data is the flightstats data?</a:t>
            </a:r>
            <a:endParaRPr sz="1800">
              <a:solidFill>
                <a:srgbClr val="333333"/>
              </a:solidFill>
              <a:latin typeface="Georgia"/>
              <a:ea typeface="Georgia"/>
              <a:cs typeface="Georgia"/>
              <a:sym typeface="Georgia"/>
            </a:endParaRPr>
          </a:p>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Determine if the number of passengers on JetBlue, Delta and United domestic flights with carry-on luggage is associated with delayed take-off time using data from flightstats.com from January 2015- December 2015.</a:t>
            </a:r>
            <a:endParaRPr sz="1800">
              <a:solidFill>
                <a:srgbClr val="333333"/>
              </a:solidFill>
              <a:latin typeface="Georgia"/>
              <a:ea typeface="Georgia"/>
              <a:cs typeface="Georgia"/>
              <a:sym typeface="Georgia"/>
            </a:endParaRPr>
          </a:p>
          <a:p>
            <a:pPr indent="-342900" lvl="0" marL="457200" rtl="0">
              <a:spcBef>
                <a:spcPts val="0"/>
              </a:spcBef>
              <a:spcAft>
                <a:spcPts val="0"/>
              </a:spcAft>
              <a:buClr>
                <a:srgbClr val="333333"/>
              </a:buClr>
              <a:buSzPts val="1800"/>
              <a:buFont typeface="Georgia"/>
              <a:buAutoNum type="arabicPeriod"/>
            </a:pPr>
            <a:r>
              <a:rPr lang="en-US" sz="1800">
                <a:solidFill>
                  <a:srgbClr val="333333"/>
                </a:solidFill>
                <a:latin typeface="Georgia"/>
                <a:ea typeface="Georgia"/>
                <a:cs typeface="Georgia"/>
                <a:sym typeface="Georgia"/>
              </a:rPr>
              <a:t>Can you create a cross-sectional analysis from a longitudinal data collection? How?</a:t>
            </a:r>
            <a:endParaRPr sz="1800">
              <a:latin typeface="Georgia"/>
              <a:ea typeface="Georgia"/>
              <a:cs typeface="Georgia"/>
              <a:sym typeface="Georgia"/>
            </a:endParaRPr>
          </a:p>
        </p:txBody>
      </p:sp>
      <p:sp>
        <p:nvSpPr>
          <p:cNvPr id="388" name="Shape 388"/>
          <p:cNvSpPr/>
          <p:nvPr/>
        </p:nvSpPr>
        <p:spPr>
          <a:xfrm>
            <a:off x="3052744" y="5792341"/>
            <a:ext cx="4170900" cy="3303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lang="en-US" sz="1800">
                <a:latin typeface="Georgia"/>
                <a:ea typeface="Georgia"/>
                <a:cs typeface="Georgia"/>
                <a:sym typeface="Georgia"/>
              </a:rPr>
              <a:t>Answers to the above questions</a:t>
            </a:r>
            <a:endParaRPr>
              <a:latin typeface="Georgia"/>
              <a:ea typeface="Georgia"/>
              <a:cs typeface="Georgia"/>
              <a:sym typeface="Georgia"/>
            </a:endParaRPr>
          </a:p>
        </p:txBody>
      </p:sp>
      <p:sp>
        <p:nvSpPr>
          <p:cNvPr id="389" name="Shape 389"/>
          <p:cNvSpPr/>
          <p:nvPr/>
        </p:nvSpPr>
        <p:spPr>
          <a:xfrm>
            <a:off x="2989800" y="5399657"/>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Oswald"/>
                <a:ea typeface="Oswald"/>
                <a:cs typeface="Oswald"/>
                <a:sym typeface="Oswald"/>
              </a:rPr>
              <a:t>DELIVERABLE</a:t>
            </a:r>
            <a:endParaRPr>
              <a:latin typeface="Oswald"/>
              <a:ea typeface="Oswald"/>
              <a:cs typeface="Oswald"/>
              <a:sym typeface="Oswald"/>
            </a:endParaRPr>
          </a:p>
        </p:txBody>
      </p:sp>
      <p:sp>
        <p:nvSpPr>
          <p:cNvPr id="390" name="Shape 390"/>
          <p:cNvSpPr/>
          <p:nvPr/>
        </p:nvSpPr>
        <p:spPr>
          <a:xfrm>
            <a:off x="2989800" y="1776150"/>
            <a:ext cx="8461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ANSWER THE FOLLOWING QUESTIONS (5 minutes)</a:t>
            </a:r>
            <a:endParaRPr>
              <a:latin typeface="Oswald"/>
              <a:ea typeface="Oswald"/>
              <a:cs typeface="Oswald"/>
              <a:sym typeface="Oswald"/>
            </a:endParaRPr>
          </a:p>
        </p:txBody>
      </p:sp>
      <p:cxnSp>
        <p:nvCxnSpPr>
          <p:cNvPr id="391" name="Shape 391"/>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Shape 396"/>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GUIDED PRACTICE	</a:t>
            </a:r>
            <a:endParaRPr>
              <a:latin typeface="Oswald"/>
              <a:ea typeface="Oswald"/>
              <a:cs typeface="Oswald"/>
              <a:sym typeface="Oswald"/>
            </a:endParaRPr>
          </a:p>
        </p:txBody>
      </p:sp>
      <p:sp>
        <p:nvSpPr>
          <p:cNvPr id="397" name="Shape 397"/>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WRITE A RESEARCH QUESTION WITH RAW DATA</a:t>
            </a:r>
            <a:endParaRPr sz="9600">
              <a:latin typeface="Oswald"/>
              <a:ea typeface="Oswald"/>
              <a:cs typeface="Oswald"/>
              <a:sym typeface="Oswa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Shape 224"/>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Git Flow: Today’s Materials</a:t>
            </a:r>
            <a:endParaRPr>
              <a:latin typeface="Oswald"/>
              <a:ea typeface="Oswald"/>
              <a:cs typeface="Oswald"/>
              <a:sym typeface="Oswald"/>
            </a:endParaRPr>
          </a:p>
        </p:txBody>
      </p:sp>
      <p:sp>
        <p:nvSpPr>
          <p:cNvPr id="225" name="Shape 225"/>
          <p:cNvSpPr txBox="1"/>
          <p:nvPr>
            <p:ph idx="1" type="body"/>
          </p:nvPr>
        </p:nvSpPr>
        <p:spPr>
          <a:xfrm>
            <a:off x="635006" y="958000"/>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Git Flow with stash, and pull</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Reminders in Repo README</a:t>
            </a:r>
            <a:endParaRPr sz="2800">
              <a:latin typeface="Georgia"/>
              <a:ea typeface="Georgia"/>
              <a:cs typeface="Georgia"/>
              <a:sym typeface="Georgia"/>
            </a:endParaRPr>
          </a:p>
          <a:p>
            <a:pPr indent="0" lvl="0" marL="0" marR="0" rtl="0" algn="l">
              <a:spcBef>
                <a:spcPts val="1000"/>
              </a:spcBef>
              <a:spcAft>
                <a:spcPts val="0"/>
              </a:spcAft>
              <a:buNone/>
            </a:pPr>
            <a:r>
              <a:t/>
            </a:r>
            <a:endParaRPr sz="2800">
              <a:latin typeface="Georgia"/>
              <a:ea typeface="Georgia"/>
              <a:cs typeface="Georgia"/>
              <a:sym typeface="Georgia"/>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1" name="Shape 401"/>
        <p:cNvGrpSpPr/>
        <p:nvPr/>
      </p:nvGrpSpPr>
      <p:grpSpPr>
        <a:xfrm>
          <a:off x="0" y="0"/>
          <a:ext cx="0" cy="0"/>
          <a:chOff x="0" y="0"/>
          <a:chExt cx="0" cy="0"/>
        </a:xfrm>
      </p:grpSpPr>
      <p:pic>
        <p:nvPicPr>
          <p:cNvPr id="402" name="Shape 402"/>
          <p:cNvPicPr preferRelativeResize="0"/>
          <p:nvPr/>
        </p:nvPicPr>
        <p:blipFill>
          <a:blip r:embed="rId3">
            <a:alphaModFix/>
          </a:blip>
          <a:stretch>
            <a:fillRect/>
          </a:stretch>
        </p:blipFill>
        <p:spPr>
          <a:xfrm>
            <a:off x="1066600" y="3101000"/>
            <a:ext cx="952500" cy="952500"/>
          </a:xfrm>
          <a:prstGeom prst="rect">
            <a:avLst/>
          </a:prstGeom>
          <a:noFill/>
          <a:ln>
            <a:noFill/>
          </a:ln>
        </p:spPr>
      </p:pic>
      <p:sp>
        <p:nvSpPr>
          <p:cNvPr id="403" name="Shape 403"/>
          <p:cNvSpPr txBox="1"/>
          <p:nvPr/>
        </p:nvSpPr>
        <p:spPr>
          <a:xfrm>
            <a:off x="726300" y="2195300"/>
            <a:ext cx="2759700" cy="3039300"/>
          </a:xfrm>
          <a:prstGeom prst="rect">
            <a:avLst/>
          </a:prstGeom>
          <a:noFill/>
          <a:ln>
            <a:noFill/>
          </a:ln>
        </p:spPr>
        <p:txBody>
          <a:bodyPr anchorCtr="0" anchor="ctr" bIns="91425" lIns="91425" spcFirstLastPara="1" rIns="91425" wrap="square" tIns="91425">
            <a:noAutofit/>
          </a:bodyPr>
          <a:lstStyle/>
          <a:p>
            <a:pPr indent="457200" lvl="0" marL="0" rtl="0">
              <a:lnSpc>
                <a:spcPct val="120000"/>
              </a:lnSpc>
              <a:spcBef>
                <a:spcPts val="0"/>
              </a:spcBef>
              <a:spcAft>
                <a:spcPts val="0"/>
              </a:spcAft>
              <a:buNone/>
            </a:pPr>
            <a:r>
              <a:rPr b="1" lang="en-US" sz="1100">
                <a:solidFill>
                  <a:srgbClr val="FFFFFF"/>
                </a:solidFill>
                <a:latin typeface="Oswald"/>
                <a:ea typeface="Oswald"/>
                <a:cs typeface="Oswald"/>
                <a:sym typeface="Oswald"/>
              </a:rPr>
              <a:t>EXERCISE</a:t>
            </a:r>
            <a:endParaRPr b="1" sz="1100">
              <a:solidFill>
                <a:srgbClr val="FFFFFF"/>
              </a:solidFill>
              <a:latin typeface="Oswald"/>
              <a:ea typeface="Oswald"/>
              <a:cs typeface="Oswald"/>
              <a:sym typeface="Oswald"/>
            </a:endParaRPr>
          </a:p>
          <a:p>
            <a:pPr indent="0" lvl="0" marL="0" rtl="0">
              <a:lnSpc>
                <a:spcPct val="115000"/>
              </a:lnSpc>
              <a:spcBef>
                <a:spcPts val="0"/>
              </a:spcBef>
              <a:spcAft>
                <a:spcPts val="0"/>
              </a:spcAft>
              <a:buNone/>
            </a:pPr>
            <a:r>
              <a:t/>
            </a:r>
            <a:endParaRPr sz="1000">
              <a:solidFill>
                <a:srgbClr val="FFFFFF"/>
              </a:solidFill>
              <a:latin typeface="Oswald"/>
              <a:ea typeface="Oswald"/>
              <a:cs typeface="Oswald"/>
              <a:sym typeface="Oswald"/>
            </a:endParaRPr>
          </a:p>
        </p:txBody>
      </p:sp>
      <p:sp>
        <p:nvSpPr>
          <p:cNvPr id="404" name="Shape 404"/>
          <p:cNvSpPr/>
          <p:nvPr/>
        </p:nvSpPr>
        <p:spPr>
          <a:xfrm>
            <a:off x="2961475" y="2224360"/>
            <a:ext cx="7559400" cy="2496600"/>
          </a:xfrm>
          <a:prstGeom prst="rect">
            <a:avLst/>
          </a:prstGeom>
          <a:noFill/>
          <a:ln>
            <a:noFill/>
          </a:ln>
        </p:spPr>
        <p:txBody>
          <a:bodyPr anchorCtr="0" anchor="ctr" bIns="50800" lIns="50800" spcFirstLastPara="1" rIns="50800" wrap="square" tIns="50800">
            <a:noAutofit/>
          </a:bodyPr>
          <a:lstStyle/>
          <a:p>
            <a:pPr indent="-342900" lvl="0" marL="457200" marR="0" rtl="0" algn="l">
              <a:spcBef>
                <a:spcPts val="0"/>
              </a:spcBef>
              <a:spcAft>
                <a:spcPts val="0"/>
              </a:spcAft>
              <a:buClr>
                <a:srgbClr val="000000"/>
              </a:buClr>
              <a:buSzPts val="1800"/>
              <a:buFont typeface="Georgia"/>
              <a:buAutoNum type="arabicPeriod"/>
            </a:pPr>
            <a:r>
              <a:rPr lang="en-US" sz="1800">
                <a:latin typeface="Georgia"/>
                <a:ea typeface="Georgia"/>
                <a:cs typeface="Georgia"/>
                <a:sym typeface="Georgia"/>
              </a:rPr>
              <a:t>Individually, look at the data from </a:t>
            </a:r>
            <a:r>
              <a:rPr lang="en-US" sz="1800" u="sng">
                <a:solidFill>
                  <a:schemeClr val="hlink"/>
                </a:solidFill>
                <a:latin typeface="Georgia"/>
                <a:ea typeface="Georgia"/>
                <a:cs typeface="Georgia"/>
                <a:sym typeface="Georgia"/>
                <a:hlinkClick r:id="rId4"/>
              </a:rPr>
              <a:t>Kaggle’s Titanic competition</a:t>
            </a:r>
            <a:r>
              <a:rPr lang="en-US" sz="1800">
                <a:latin typeface="Georgia"/>
                <a:ea typeface="Georgia"/>
                <a:cs typeface="Georgia"/>
                <a:sym typeface="Georgia"/>
              </a:rPr>
              <a:t> and write a high quality research question.</a:t>
            </a:r>
            <a:endParaRPr b="0" i="0" sz="1800" u="none" cap="none" strike="noStrike">
              <a:solidFill>
                <a:srgbClr val="000000"/>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AutoNum type="arabicPeriod"/>
            </a:pPr>
            <a:r>
              <a:rPr lang="en-US" sz="1800">
                <a:solidFill>
                  <a:schemeClr val="dk1"/>
                </a:solidFill>
                <a:latin typeface="Georgia"/>
                <a:ea typeface="Georgia"/>
                <a:cs typeface="Georgia"/>
                <a:sym typeface="Georgia"/>
              </a:rPr>
              <a:t>Make sure you answer the following questions:</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AutoNum type="alphaLcPeriod"/>
            </a:pPr>
            <a:r>
              <a:rPr lang="en-US" sz="1800">
                <a:solidFill>
                  <a:schemeClr val="dk1"/>
                </a:solidFill>
                <a:latin typeface="Georgia"/>
                <a:ea typeface="Georgia"/>
                <a:cs typeface="Georgia"/>
                <a:sym typeface="Georgia"/>
              </a:rPr>
              <a:t>What type of data is this, cross-sectional or longitudinal?</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AutoNum type="alphaLcPeriod"/>
            </a:pPr>
            <a:r>
              <a:rPr lang="en-US" sz="1800">
                <a:solidFill>
                  <a:schemeClr val="dk1"/>
                </a:solidFill>
                <a:latin typeface="Georgia"/>
                <a:ea typeface="Georgia"/>
                <a:cs typeface="Georgia"/>
                <a:sym typeface="Georgia"/>
              </a:rPr>
              <a:t>What will we be measuring?</a:t>
            </a:r>
            <a:endParaRPr sz="1800">
              <a:solidFill>
                <a:schemeClr val="dk1"/>
              </a:solidFill>
              <a:latin typeface="Georgia"/>
              <a:ea typeface="Georgia"/>
              <a:cs typeface="Georgia"/>
              <a:sym typeface="Georgia"/>
            </a:endParaRPr>
          </a:p>
          <a:p>
            <a:pPr indent="-342900" lvl="1" marL="914400" rtl="0">
              <a:spcBef>
                <a:spcPts val="0"/>
              </a:spcBef>
              <a:spcAft>
                <a:spcPts val="0"/>
              </a:spcAft>
              <a:buClr>
                <a:schemeClr val="dk1"/>
              </a:buClr>
              <a:buSzPts val="1800"/>
              <a:buFont typeface="Georgia"/>
              <a:buAutoNum type="alphaLcPeriod"/>
            </a:pPr>
            <a:r>
              <a:rPr lang="en-US" sz="1800">
                <a:solidFill>
                  <a:schemeClr val="dk1"/>
                </a:solidFill>
                <a:latin typeface="Georgia"/>
                <a:ea typeface="Georgia"/>
                <a:cs typeface="Georgia"/>
                <a:sym typeface="Georgia"/>
              </a:rPr>
              <a:t>What is the SMART aim for this data?</a:t>
            </a:r>
            <a:endParaRPr sz="1800">
              <a:solidFill>
                <a:schemeClr val="dk1"/>
              </a:solidFill>
              <a:latin typeface="Georgia"/>
              <a:ea typeface="Georgia"/>
              <a:cs typeface="Georgia"/>
              <a:sym typeface="Georgia"/>
            </a:endParaRPr>
          </a:p>
          <a:p>
            <a:pPr indent="-342900" lvl="0" marL="457200" rtl="0">
              <a:spcBef>
                <a:spcPts val="0"/>
              </a:spcBef>
              <a:spcAft>
                <a:spcPts val="0"/>
              </a:spcAft>
              <a:buClr>
                <a:schemeClr val="dk1"/>
              </a:buClr>
              <a:buSzPts val="1800"/>
              <a:buFont typeface="Georgia"/>
              <a:buAutoNum type="arabicPeriod"/>
            </a:pPr>
            <a:r>
              <a:rPr lang="en-US" sz="1800">
                <a:solidFill>
                  <a:schemeClr val="dk1"/>
                </a:solidFill>
                <a:latin typeface="Georgia"/>
                <a:ea typeface="Georgia"/>
                <a:cs typeface="Georgia"/>
                <a:sym typeface="Georgia"/>
              </a:rPr>
              <a:t>When finished, split into pairs and share your answers with each other.</a:t>
            </a:r>
            <a:endParaRPr sz="1800">
              <a:solidFill>
                <a:schemeClr val="dk1"/>
              </a:solidFill>
              <a:latin typeface="Georgia"/>
              <a:ea typeface="Georgia"/>
              <a:cs typeface="Georgia"/>
              <a:sym typeface="Georgia"/>
            </a:endParaRPr>
          </a:p>
        </p:txBody>
      </p:sp>
      <p:sp>
        <p:nvSpPr>
          <p:cNvPr id="405" name="Shape 405"/>
          <p:cNvSpPr/>
          <p:nvPr/>
        </p:nvSpPr>
        <p:spPr>
          <a:xfrm>
            <a:off x="3052744" y="5792341"/>
            <a:ext cx="4170900" cy="330300"/>
          </a:xfrm>
          <a:prstGeom prst="rect">
            <a:avLst/>
          </a:prstGeom>
          <a:noFill/>
          <a:ln>
            <a:noFill/>
          </a:ln>
        </p:spPr>
        <p:txBody>
          <a:bodyPr anchorCtr="0" anchor="ctr" bIns="50800" lIns="50800" spcFirstLastPara="1" rIns="50800" wrap="square" tIns="50800">
            <a:noAutofit/>
          </a:bodyPr>
          <a:lstStyle/>
          <a:p>
            <a:pPr indent="0" lvl="0" marL="0" marR="0" rtl="0" algn="l">
              <a:spcBef>
                <a:spcPts val="0"/>
              </a:spcBef>
              <a:spcAft>
                <a:spcPts val="0"/>
              </a:spcAft>
              <a:buNone/>
            </a:pPr>
            <a:r>
              <a:rPr lang="en-US" sz="1800">
                <a:latin typeface="Georgia"/>
                <a:ea typeface="Georgia"/>
                <a:cs typeface="Georgia"/>
                <a:sym typeface="Georgia"/>
              </a:rPr>
              <a:t>Research Question</a:t>
            </a:r>
            <a:endParaRPr>
              <a:latin typeface="Georgia"/>
              <a:ea typeface="Georgia"/>
              <a:cs typeface="Georgia"/>
              <a:sym typeface="Georgia"/>
            </a:endParaRPr>
          </a:p>
        </p:txBody>
      </p:sp>
      <p:sp>
        <p:nvSpPr>
          <p:cNvPr id="406" name="Shape 406"/>
          <p:cNvSpPr/>
          <p:nvPr/>
        </p:nvSpPr>
        <p:spPr>
          <a:xfrm>
            <a:off x="2989800" y="5399657"/>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i="0" lang="en-US" sz="2000" u="none" cap="none" strike="noStrike">
                <a:solidFill>
                  <a:srgbClr val="000000"/>
                </a:solidFill>
                <a:latin typeface="Oswald"/>
                <a:ea typeface="Oswald"/>
                <a:cs typeface="Oswald"/>
                <a:sym typeface="Oswald"/>
              </a:rPr>
              <a:t>DELIVERABLE</a:t>
            </a:r>
            <a:endParaRPr>
              <a:latin typeface="Oswald"/>
              <a:ea typeface="Oswald"/>
              <a:cs typeface="Oswald"/>
              <a:sym typeface="Oswald"/>
            </a:endParaRPr>
          </a:p>
        </p:txBody>
      </p:sp>
      <p:sp>
        <p:nvSpPr>
          <p:cNvPr id="407" name="Shape 407"/>
          <p:cNvSpPr/>
          <p:nvPr/>
        </p:nvSpPr>
        <p:spPr>
          <a:xfrm>
            <a:off x="2989800" y="1776149"/>
            <a:ext cx="3733800" cy="2541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US" sz="2000">
                <a:latin typeface="Oswald"/>
                <a:ea typeface="Oswald"/>
                <a:cs typeface="Oswald"/>
                <a:sym typeface="Oswald"/>
              </a:rPr>
              <a:t>DIRECTIONS (10 minutes)</a:t>
            </a:r>
            <a:endParaRPr>
              <a:latin typeface="Oswald"/>
              <a:ea typeface="Oswald"/>
              <a:cs typeface="Oswald"/>
              <a:sym typeface="Oswald"/>
            </a:endParaRPr>
          </a:p>
        </p:txBody>
      </p:sp>
      <p:cxnSp>
        <p:nvCxnSpPr>
          <p:cNvPr id="408" name="Shape 408"/>
          <p:cNvCxnSpPr/>
          <p:nvPr/>
        </p:nvCxnSpPr>
        <p:spPr>
          <a:xfrm rot="10800000">
            <a:off x="2497950" y="1755450"/>
            <a:ext cx="0" cy="4661100"/>
          </a:xfrm>
          <a:prstGeom prst="straightConnector1">
            <a:avLst/>
          </a:prstGeom>
          <a:noFill/>
          <a:ln cap="flat" cmpd="sng" w="9525">
            <a:solidFill>
              <a:srgbClr val="B7B7B7"/>
            </a:solidFill>
            <a:prstDash val="solid"/>
            <a:round/>
            <a:headEnd len="med" w="med" type="none"/>
            <a:tailEnd len="med" w="med" type="none"/>
          </a:ln>
        </p:spPr>
      </p:cxnSp>
      <p:sp>
        <p:nvSpPr>
          <p:cNvPr id="409" name="Shape 409"/>
          <p:cNvSpPr/>
          <p:nvPr/>
        </p:nvSpPr>
        <p:spPr>
          <a:xfrm>
            <a:off x="635000" y="736600"/>
            <a:ext cx="11797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ACTIVITY: WRITE A RESEARCH QUESTION WITH RAW DATA</a:t>
            </a:r>
            <a:endParaRPr>
              <a:latin typeface="Oswald"/>
              <a:ea typeface="Oswald"/>
              <a:cs typeface="Oswald"/>
              <a:sym typeface="Oswa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Shape 414"/>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REVIEW</a:t>
            </a:r>
            <a:endParaRPr>
              <a:latin typeface="Oswald"/>
              <a:ea typeface="Oswald"/>
              <a:cs typeface="Oswald"/>
              <a:sym typeface="Oswald"/>
            </a:endParaRPr>
          </a:p>
        </p:txBody>
      </p:sp>
      <p:sp>
        <p:nvSpPr>
          <p:cNvPr id="415" name="Shape 415"/>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SMART</a:t>
            </a:r>
            <a:endParaRPr sz="9600">
              <a:latin typeface="Oswald"/>
              <a:ea typeface="Oswald"/>
              <a:cs typeface="Oswald"/>
              <a:sym typeface="Oswa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9" name="Shape 419"/>
        <p:cNvGrpSpPr/>
        <p:nvPr/>
      </p:nvGrpSpPr>
      <p:grpSpPr>
        <a:xfrm>
          <a:off x="0" y="0"/>
          <a:ext cx="0" cy="0"/>
          <a:chOff x="0" y="0"/>
          <a:chExt cx="0" cy="0"/>
        </a:xfrm>
      </p:grpSpPr>
      <p:sp>
        <p:nvSpPr>
          <p:cNvPr id="420" name="Shape 420"/>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The SMART framework covers the “Identify” step of the data science workflow.</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Types of datasets:  cross-sectional vs. time series/longitudinal</a:t>
            </a:r>
            <a:endParaRPr sz="2800">
              <a:solidFill>
                <a:srgbClr val="333333"/>
              </a:solidFill>
              <a:latin typeface="Georgia"/>
              <a:ea typeface="Georgia"/>
              <a:cs typeface="Georgia"/>
              <a:sym typeface="Georgia"/>
            </a:endParaRPr>
          </a:p>
          <a:p>
            <a:pPr indent="0" lvl="0" marL="0" rtl="0">
              <a:spcBef>
                <a:spcPts val="0"/>
              </a:spcBef>
              <a:spcAft>
                <a:spcPts val="0"/>
              </a:spcAft>
              <a:buNone/>
            </a:pPr>
            <a:r>
              <a:t/>
            </a:r>
            <a:endParaRPr sz="2800">
              <a:solidFill>
                <a:srgbClr val="333333"/>
              </a:solidFill>
              <a:latin typeface="Georgia"/>
              <a:ea typeface="Georgia"/>
              <a:cs typeface="Georgia"/>
              <a:sym typeface="Georgia"/>
            </a:endParaRPr>
          </a:p>
          <a:p>
            <a:pPr indent="-256540" lvl="0" marL="203200" rtl="0">
              <a:spcBef>
                <a:spcPts val="0"/>
              </a:spcBef>
              <a:spcAft>
                <a:spcPts val="0"/>
              </a:spcAft>
              <a:buClr>
                <a:srgbClr val="333333"/>
              </a:buClr>
              <a:buSzPts val="2800"/>
              <a:buFont typeface="Georgia"/>
              <a:buChar char="‣"/>
            </a:pPr>
            <a:r>
              <a:rPr lang="en-US" sz="2800">
                <a:solidFill>
                  <a:srgbClr val="333333"/>
                </a:solidFill>
                <a:latin typeface="Georgia"/>
                <a:ea typeface="Georgia"/>
                <a:cs typeface="Georgia"/>
                <a:sym typeface="Georgia"/>
              </a:rPr>
              <a:t>Questions?</a:t>
            </a:r>
            <a:endParaRPr sz="2800">
              <a:solidFill>
                <a:srgbClr val="333333"/>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rgbClr val="333333"/>
              </a:solidFill>
              <a:highlight>
                <a:srgbClr val="FFFFFF"/>
              </a:highlight>
              <a:latin typeface="Georgia"/>
              <a:ea typeface="Georgia"/>
              <a:cs typeface="Georgia"/>
              <a:sym typeface="Georgia"/>
            </a:endParaRPr>
          </a:p>
        </p:txBody>
      </p:sp>
      <p:sp>
        <p:nvSpPr>
          <p:cNvPr id="421" name="Shape 42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SMART REVIEW</a:t>
            </a:r>
            <a:endParaRPr>
              <a:latin typeface="Oswald"/>
              <a:ea typeface="Oswald"/>
              <a:cs typeface="Oswald"/>
              <a:sym typeface="Oswald"/>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Shape 426"/>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INTRODUCTION</a:t>
            </a:r>
            <a:endParaRPr>
              <a:latin typeface="Oswald"/>
              <a:ea typeface="Oswald"/>
              <a:cs typeface="Oswald"/>
              <a:sym typeface="Oswald"/>
            </a:endParaRPr>
          </a:p>
        </p:txBody>
      </p:sp>
      <p:sp>
        <p:nvSpPr>
          <p:cNvPr id="427" name="Shape 427"/>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DATA SCIENCE WORKFLOW:           ACQUIRE &amp; PARSE</a:t>
            </a:r>
            <a:endParaRPr sz="9600">
              <a:latin typeface="Oswald"/>
              <a:ea typeface="Oswald"/>
              <a:cs typeface="Oswald"/>
              <a:sym typeface="Oswa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1" name="Shape 431"/>
        <p:cNvGrpSpPr/>
        <p:nvPr/>
      </p:nvGrpSpPr>
      <p:grpSpPr>
        <a:xfrm>
          <a:off x="0" y="0"/>
          <a:ext cx="0" cy="0"/>
          <a:chOff x="0" y="0"/>
          <a:chExt cx="0" cy="0"/>
        </a:xfrm>
      </p:grpSpPr>
      <p:sp>
        <p:nvSpPr>
          <p:cNvPr id="432" name="Shape 432"/>
          <p:cNvSpPr/>
          <p:nvPr/>
        </p:nvSpPr>
        <p:spPr>
          <a:xfrm>
            <a:off x="635000" y="736600"/>
            <a:ext cx="118512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DATA SCIENCE WORKFLOW:  ACQUIRE &amp; PARSE</a:t>
            </a:r>
            <a:endParaRPr>
              <a:latin typeface="Oswald"/>
              <a:ea typeface="Oswald"/>
              <a:cs typeface="Oswald"/>
              <a:sym typeface="Oswald"/>
            </a:endParaRPr>
          </a:p>
        </p:txBody>
      </p:sp>
      <p:sp>
        <p:nvSpPr>
          <p:cNvPr id="433" name="Shape 433"/>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For the remainder of class, we’ll talk about steps 2 &amp; 3 of the data science workflow:  acquire and parse</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We’ll be using iPython Notebook</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First a demo, then a codealong</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Finally, some hands on practice in a lab</a:t>
            </a:r>
            <a:endParaRPr sz="2800">
              <a:latin typeface="Georgia"/>
              <a:ea typeface="Georgia"/>
              <a:cs typeface="Georgia"/>
              <a:sym typeface="Georgi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Shape 438"/>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DEMO	</a:t>
            </a:r>
            <a:endParaRPr>
              <a:latin typeface="Oswald"/>
              <a:ea typeface="Oswald"/>
              <a:cs typeface="Oswald"/>
              <a:sym typeface="Oswald"/>
            </a:endParaRPr>
          </a:p>
        </p:txBody>
      </p:sp>
      <p:sp>
        <p:nvSpPr>
          <p:cNvPr id="439" name="Shape 439"/>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WALKTHROUGH ACQUIRE &amp; PARSES WITH PANDAS</a:t>
            </a:r>
            <a:endParaRPr sz="9600">
              <a:latin typeface="Oswald"/>
              <a:ea typeface="Oswald"/>
              <a:cs typeface="Oswald"/>
              <a:sym typeface="Oswa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sp>
        <p:nvSpPr>
          <p:cNvPr id="444" name="Shape 444"/>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Where we determine if we have the “right” dataset for our problem</a:t>
            </a:r>
            <a:endParaRPr sz="2800">
              <a:solidFill>
                <a:schemeClr val="dk1"/>
              </a:solidFill>
              <a:latin typeface="Georgia"/>
              <a:ea typeface="Georgia"/>
              <a:cs typeface="Georgia"/>
              <a:sym typeface="Georgia"/>
            </a:endParaRPr>
          </a:p>
          <a:p>
            <a:pPr indent="0" lvl="0" marL="0" rtl="0">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Questions to ask:</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What type of data is it, cross-sectional or longitudinal?</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How well was the data collected?</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Is there much missing data?</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Was the data collection instrument validated and reliable?</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Is the dataset aggregated?</a:t>
            </a:r>
            <a:endParaRPr sz="2800">
              <a:solidFill>
                <a:schemeClr val="dk1"/>
              </a:solidFill>
              <a:latin typeface="Georgia"/>
              <a:ea typeface="Georgia"/>
              <a:cs typeface="Georgia"/>
              <a:sym typeface="Georgia"/>
            </a:endParaRPr>
          </a:p>
          <a:p>
            <a:pPr indent="-256540" lvl="1" marL="660400" rtl="0">
              <a:lnSpc>
                <a:spcPct val="15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Do we need pre-aggregated data?</a:t>
            </a:r>
            <a:endParaRPr sz="2800">
              <a:solidFill>
                <a:schemeClr val="dk1"/>
              </a:solidFill>
              <a:latin typeface="Georgia"/>
              <a:ea typeface="Georgia"/>
              <a:cs typeface="Georgia"/>
              <a:sym typeface="Georgia"/>
            </a:endParaRPr>
          </a:p>
          <a:p>
            <a:pPr indent="0" lvl="0" marL="0" rtl="0">
              <a:lnSpc>
                <a:spcPct val="150000"/>
              </a:lnSpc>
              <a:spcBef>
                <a:spcPts val="0"/>
              </a:spcBef>
              <a:spcAft>
                <a:spcPts val="1200"/>
              </a:spcAft>
              <a:buNone/>
            </a:pPr>
            <a:r>
              <a:t/>
            </a:r>
            <a:endParaRPr sz="2800">
              <a:latin typeface="Georgia"/>
              <a:ea typeface="Georgia"/>
              <a:cs typeface="Georgia"/>
              <a:sym typeface="Georgia"/>
            </a:endParaRPr>
          </a:p>
        </p:txBody>
      </p:sp>
      <p:sp>
        <p:nvSpPr>
          <p:cNvPr id="445" name="Shape 445"/>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ACQUIRE</a:t>
            </a:r>
            <a:endParaRPr>
              <a:latin typeface="Oswald"/>
              <a:ea typeface="Oswald"/>
              <a:cs typeface="Oswald"/>
              <a:sym typeface="Oswa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Shape 450"/>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 can be acquired through a variety of sources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Web (Google Analytics, HTML, XML)</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File (CSV, XML, TXT, JSON)</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Databases (SQL, NOSQL, etc)</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Today, we’ll use a CSV (comma separated file)</a:t>
            </a:r>
            <a:endParaRPr sz="2800">
              <a:solidFill>
                <a:schemeClr val="dk1"/>
              </a:solidFill>
              <a:latin typeface="Georgia"/>
              <a:ea typeface="Georgia"/>
              <a:cs typeface="Georgia"/>
              <a:sym typeface="Georgia"/>
            </a:endParaRPr>
          </a:p>
          <a:p>
            <a:pPr indent="0" lvl="0" marL="0" rtl="0">
              <a:lnSpc>
                <a:spcPct val="100000"/>
              </a:lnSpc>
              <a:spcBef>
                <a:spcPts val="0"/>
              </a:spcBef>
              <a:spcAft>
                <a:spcPts val="1200"/>
              </a:spcAft>
              <a:buNone/>
            </a:pPr>
            <a:r>
              <a:t/>
            </a:r>
            <a:endParaRPr sz="2800">
              <a:latin typeface="Georgia"/>
              <a:ea typeface="Georgia"/>
              <a:cs typeface="Georgia"/>
              <a:sym typeface="Georgia"/>
            </a:endParaRPr>
          </a:p>
        </p:txBody>
      </p:sp>
      <p:sp>
        <p:nvSpPr>
          <p:cNvPr id="451" name="Shape 451"/>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LOGISTICS OF ACQUIRING YOUR DATA</a:t>
            </a:r>
            <a:endParaRPr>
              <a:latin typeface="Oswald"/>
              <a:ea typeface="Oswald"/>
              <a:cs typeface="Oswald"/>
              <a:sym typeface="Oswa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Shape 456"/>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You need to understand what you’re working with.</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To better understand your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Create or review the data dictionary</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Perform exploratory surface analysis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Describe data structure and information being collected</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Explore variables and data types</a:t>
            </a:r>
            <a:endParaRPr sz="2800">
              <a:solidFill>
                <a:schemeClr val="dk1"/>
              </a:solidFill>
              <a:latin typeface="Georgia"/>
              <a:ea typeface="Georgia"/>
              <a:cs typeface="Georgia"/>
              <a:sym typeface="Georgia"/>
            </a:endParaRPr>
          </a:p>
        </p:txBody>
      </p:sp>
      <p:sp>
        <p:nvSpPr>
          <p:cNvPr id="457" name="Shape 457"/>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PARSE:  UNDERSTANDING YOUR DATA</a:t>
            </a:r>
            <a:endParaRPr>
              <a:latin typeface="Oswald"/>
              <a:ea typeface="Oswald"/>
              <a:cs typeface="Oswald"/>
              <a:sym typeface="Oswa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1" name="Shape 461"/>
        <p:cNvGrpSpPr/>
        <p:nvPr/>
      </p:nvGrpSpPr>
      <p:grpSpPr>
        <a:xfrm>
          <a:off x="0" y="0"/>
          <a:ext cx="0" cy="0"/>
          <a:chOff x="0" y="0"/>
          <a:chExt cx="0" cy="0"/>
        </a:xfrm>
      </p:grpSpPr>
      <p:sp>
        <p:nvSpPr>
          <p:cNvPr id="462" name="Shape 462"/>
          <p:cNvSpPr txBox="1"/>
          <p:nvPr>
            <p:ph idx="1" type="body"/>
          </p:nvPr>
        </p:nvSpPr>
        <p:spPr>
          <a:xfrm>
            <a:off x="635006" y="13012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 dictionaries help judge the quality of the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They also help understand how it’s coded.</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Does gender = 1 mean female or male?</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Is the currency dollars or euros?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Data dictionaries help identify any requirements, assumptions, and constraints of the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They make it easier to share data.</a:t>
            </a:r>
            <a:endParaRPr sz="2800">
              <a:solidFill>
                <a:schemeClr val="dk1"/>
              </a:solidFill>
              <a:latin typeface="Georgia"/>
              <a:ea typeface="Georgia"/>
              <a:cs typeface="Georgia"/>
              <a:sym typeface="Georgia"/>
            </a:endParaRPr>
          </a:p>
        </p:txBody>
      </p:sp>
      <p:sp>
        <p:nvSpPr>
          <p:cNvPr id="463" name="Shape 463"/>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INTRO TO DATA DICTIONARIES AND DOCUMENTATION</a:t>
            </a:r>
            <a:endParaRPr>
              <a:latin typeface="Oswald"/>
              <a:ea typeface="Oswald"/>
              <a:cs typeface="Oswald"/>
              <a:sym typeface="Oswa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9" name="Shape 229"/>
        <p:cNvGrpSpPr/>
        <p:nvPr/>
      </p:nvGrpSpPr>
      <p:grpSpPr>
        <a:xfrm>
          <a:off x="0" y="0"/>
          <a:ext cx="0" cy="0"/>
          <a:chOff x="0" y="0"/>
          <a:chExt cx="0" cy="0"/>
        </a:xfrm>
      </p:grpSpPr>
      <p:sp>
        <p:nvSpPr>
          <p:cNvPr id="230" name="Shape 230"/>
          <p:cNvSpPr/>
          <p:nvPr/>
        </p:nvSpPr>
        <p:spPr>
          <a:xfrm>
            <a:off x="635000" y="736600"/>
            <a:ext cx="10160000" cy="4318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OPENING</a:t>
            </a:r>
            <a:endParaRPr>
              <a:latin typeface="Oswald"/>
              <a:ea typeface="Oswald"/>
              <a:cs typeface="Oswald"/>
              <a:sym typeface="Oswald"/>
            </a:endParaRPr>
          </a:p>
        </p:txBody>
      </p:sp>
      <p:sp>
        <p:nvSpPr>
          <p:cNvPr id="231" name="Shape 231"/>
          <p:cNvSpPr/>
          <p:nvPr/>
        </p:nvSpPr>
        <p:spPr>
          <a:xfrm>
            <a:off x="635000" y="1473200"/>
            <a:ext cx="11734800" cy="2806700"/>
          </a:xfrm>
          <a:prstGeom prst="rect">
            <a:avLst/>
          </a:prstGeom>
          <a:noFill/>
          <a:ln>
            <a:noFill/>
          </a:ln>
        </p:spPr>
        <p:txBody>
          <a:bodyPr anchorCtr="0" anchor="t" bIns="0" lIns="0" spcFirstLastPara="1" rIns="0" wrap="square" tIns="0">
            <a:noAutofit/>
          </a:bodyPr>
          <a:lstStyle/>
          <a:p>
            <a:pPr indent="0" lvl="0" marL="0" rtl="0">
              <a:lnSpc>
                <a:spcPct val="75000"/>
              </a:lnSpc>
              <a:spcBef>
                <a:spcPts val="0"/>
              </a:spcBef>
              <a:spcAft>
                <a:spcPts val="0"/>
              </a:spcAft>
              <a:buClr>
                <a:schemeClr val="dk1"/>
              </a:buClr>
              <a:buFont typeface="Arial"/>
              <a:buNone/>
            </a:pPr>
            <a:r>
              <a:rPr b="1" lang="en-US" sz="9600">
                <a:solidFill>
                  <a:schemeClr val="lt1"/>
                </a:solidFill>
                <a:latin typeface="Oswald"/>
                <a:ea typeface="Oswald"/>
                <a:cs typeface="Oswald"/>
                <a:sym typeface="Oswald"/>
              </a:rPr>
              <a:t>EXPERIMENTAL DESIGN AND PANDAS</a:t>
            </a:r>
            <a:endParaRPr sz="9600">
              <a:solidFill>
                <a:schemeClr val="dk1"/>
              </a:solidFill>
              <a:latin typeface="Oswald"/>
              <a:ea typeface="Oswald"/>
              <a:cs typeface="Oswald"/>
              <a:sym typeface="Oswa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Shape 468"/>
          <p:cNvSpPr/>
          <p:nvPr/>
        </p:nvSpPr>
        <p:spPr>
          <a:xfrm>
            <a:off x="635000" y="736600"/>
            <a:ext cx="117348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DATA DICTIONARY EXAMPLE:  KAGGLE TITANIC DATA</a:t>
            </a:r>
            <a:endParaRPr>
              <a:latin typeface="Oswald"/>
              <a:ea typeface="Oswald"/>
              <a:cs typeface="Oswald"/>
              <a:sym typeface="Oswald"/>
            </a:endParaRPr>
          </a:p>
        </p:txBody>
      </p:sp>
      <p:pic>
        <p:nvPicPr>
          <p:cNvPr id="469" name="Shape 469"/>
          <p:cNvPicPr preferRelativeResize="0"/>
          <p:nvPr/>
        </p:nvPicPr>
        <p:blipFill>
          <a:blip r:embed="rId3">
            <a:alphaModFix/>
          </a:blip>
          <a:stretch>
            <a:fillRect/>
          </a:stretch>
        </p:blipFill>
        <p:spPr>
          <a:xfrm>
            <a:off x="3856325" y="1343200"/>
            <a:ext cx="5292150" cy="590155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3" name="Shape 473"/>
        <p:cNvGrpSpPr/>
        <p:nvPr/>
      </p:nvGrpSpPr>
      <p:grpSpPr>
        <a:xfrm>
          <a:off x="0" y="0"/>
          <a:ext cx="0" cy="0"/>
          <a:chOff x="0" y="0"/>
          <a:chExt cx="0" cy="0"/>
        </a:xfrm>
      </p:grpSpPr>
      <p:sp>
        <p:nvSpPr>
          <p:cNvPr id="474" name="Shape 474"/>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CODEALONG</a:t>
            </a:r>
            <a:endParaRPr>
              <a:latin typeface="Oswald"/>
              <a:ea typeface="Oswald"/>
              <a:cs typeface="Oswald"/>
              <a:sym typeface="Oswald"/>
            </a:endParaRPr>
          </a:p>
        </p:txBody>
      </p:sp>
      <p:sp>
        <p:nvSpPr>
          <p:cNvPr id="475" name="Shape 475"/>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NUMPY AND PANDAS INTRO</a:t>
            </a:r>
            <a:endParaRPr sz="9600">
              <a:latin typeface="Oswald"/>
              <a:ea typeface="Oswald"/>
              <a:cs typeface="Oswald"/>
              <a:sym typeface="Oswa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9" name="Shape 479"/>
        <p:cNvGrpSpPr/>
        <p:nvPr/>
      </p:nvGrpSpPr>
      <p:grpSpPr>
        <a:xfrm>
          <a:off x="0" y="0"/>
          <a:ext cx="0" cy="0"/>
          <a:chOff x="0" y="0"/>
          <a:chExt cx="0" cy="0"/>
        </a:xfrm>
      </p:grpSpPr>
      <p:sp>
        <p:nvSpPr>
          <p:cNvPr id="480" name="Shape 480"/>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What are Numpy and Pandas?  Python packages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Pands is built on Numpy.</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Numpy uses arrays (lists) to do basic math and slice and index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Pandas uses a data structure called a Dataframe.</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Dataframes are similar to Excel tables; they contain rows and columns.</a:t>
            </a:r>
            <a:endParaRPr sz="2800">
              <a:latin typeface="Georgia"/>
              <a:ea typeface="Georgia"/>
              <a:cs typeface="Georgia"/>
              <a:sym typeface="Georgia"/>
            </a:endParaRPr>
          </a:p>
          <a:p>
            <a:pPr indent="0" lvl="0" marL="0" rtl="0">
              <a:spcBef>
                <a:spcPts val="0"/>
              </a:spcBef>
              <a:spcAft>
                <a:spcPts val="0"/>
              </a:spcAft>
              <a:buNone/>
            </a:pPr>
            <a:r>
              <a:t/>
            </a:r>
            <a:endParaRPr sz="2800">
              <a:latin typeface="Georgia"/>
              <a:ea typeface="Georgia"/>
              <a:cs typeface="Georgia"/>
              <a:sym typeface="Georgia"/>
            </a:endParaRPr>
          </a:p>
        </p:txBody>
      </p:sp>
      <p:sp>
        <p:nvSpPr>
          <p:cNvPr id="481" name="Shape 48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Shape 486"/>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pic>
        <p:nvPicPr>
          <p:cNvPr id="487" name="Shape 487"/>
          <p:cNvPicPr preferRelativeResize="0"/>
          <p:nvPr/>
        </p:nvPicPr>
        <p:blipFill>
          <a:blip r:embed="rId3">
            <a:alphaModFix/>
          </a:blip>
          <a:stretch>
            <a:fillRect/>
          </a:stretch>
        </p:blipFill>
        <p:spPr>
          <a:xfrm>
            <a:off x="2787650" y="1327150"/>
            <a:ext cx="7429500" cy="4648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1" name="Shape 491"/>
        <p:cNvGrpSpPr/>
        <p:nvPr/>
      </p:nvGrpSpPr>
      <p:grpSpPr>
        <a:xfrm>
          <a:off x="0" y="0"/>
          <a:ext cx="0" cy="0"/>
          <a:chOff x="0" y="0"/>
          <a:chExt cx="0" cy="0"/>
        </a:xfrm>
      </p:grpSpPr>
      <p:sp>
        <p:nvSpPr>
          <p:cNvPr id="492" name="Shape 492"/>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With these packages, you can select pieces of data, do basic operations, calculate summary statistics.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spcBef>
                <a:spcPts val="0"/>
              </a:spcBef>
              <a:spcAft>
                <a:spcPts val="0"/>
              </a:spcAft>
              <a:buSzPts val="2800"/>
              <a:buFont typeface="Georgia"/>
              <a:buChar char="‣"/>
            </a:pPr>
            <a:r>
              <a:rPr lang="en-US" sz="2800">
                <a:solidFill>
                  <a:schemeClr val="dk1"/>
                </a:solidFill>
                <a:latin typeface="Georgia"/>
                <a:ea typeface="Georgia"/>
                <a:cs typeface="Georgia"/>
                <a:sym typeface="Georgia"/>
              </a:rPr>
              <a:t>Follow along and code along as we learn about Numpy and Pandas.</a:t>
            </a:r>
            <a:endParaRPr sz="2800">
              <a:solidFill>
                <a:schemeClr val="dk1"/>
              </a:solidFill>
              <a:latin typeface="Georgia"/>
              <a:ea typeface="Georgia"/>
              <a:cs typeface="Georgia"/>
              <a:sym typeface="Georgia"/>
            </a:endParaRPr>
          </a:p>
        </p:txBody>
      </p:sp>
      <p:sp>
        <p:nvSpPr>
          <p:cNvPr id="493" name="Shape 49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7" name="Shape 497"/>
        <p:cNvGrpSpPr/>
        <p:nvPr/>
      </p:nvGrpSpPr>
      <p:grpSpPr>
        <a:xfrm>
          <a:off x="0" y="0"/>
          <a:ext cx="0" cy="0"/>
          <a:chOff x="0" y="0"/>
          <a:chExt cx="0" cy="0"/>
        </a:xfrm>
      </p:grpSpPr>
      <p:sp>
        <p:nvSpPr>
          <p:cNvPr id="498" name="Shape 498"/>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We often have to merge data together, correct missing data, and plot our findings.</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Once again, follow and code along.</a:t>
            </a:r>
            <a:endParaRPr sz="2800">
              <a:solidFill>
                <a:schemeClr val="dk1"/>
              </a:solidFill>
              <a:latin typeface="Georgia"/>
              <a:ea typeface="Georgia"/>
              <a:cs typeface="Georgia"/>
              <a:sym typeface="Georgia"/>
            </a:endParaRPr>
          </a:p>
        </p:txBody>
      </p:sp>
      <p:sp>
        <p:nvSpPr>
          <p:cNvPr id="499" name="Shape 499"/>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NUMPY AND PANDAS INTRO</a:t>
            </a:r>
            <a:endParaRPr>
              <a:latin typeface="Oswald"/>
              <a:ea typeface="Oswald"/>
              <a:cs typeface="Oswald"/>
              <a:sym typeface="Oswa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Shape 504"/>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DEMO	</a:t>
            </a:r>
            <a:endParaRPr>
              <a:latin typeface="Oswald"/>
              <a:ea typeface="Oswald"/>
              <a:cs typeface="Oswald"/>
              <a:sym typeface="Oswald"/>
            </a:endParaRPr>
          </a:p>
        </p:txBody>
      </p:sp>
      <p:sp>
        <p:nvSpPr>
          <p:cNvPr id="505" name="Shape 505"/>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LAB WALKTHROUGH</a:t>
            </a:r>
            <a:endParaRPr sz="9600">
              <a:latin typeface="Oswald"/>
              <a:ea typeface="Oswald"/>
              <a:cs typeface="Oswald"/>
              <a:sym typeface="Oswa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Shape 510"/>
          <p:cNvSpPr txBox="1"/>
          <p:nvPr>
            <p:ph idx="1" type="body"/>
          </p:nvPr>
        </p:nvSpPr>
        <p:spPr>
          <a:xfrm>
            <a:off x="635006" y="1453675"/>
            <a:ext cx="11734800" cy="3810000"/>
          </a:xfrm>
          <a:prstGeom prst="rect">
            <a:avLst/>
          </a:prstGeom>
          <a:noFill/>
          <a:ln>
            <a:noFill/>
          </a:ln>
        </p:spPr>
        <p:txBody>
          <a:bodyPr anchorCtr="0" anchor="t" bIns="0" lIns="0" spcFirstLastPara="1" rIns="0" wrap="square" tIns="0">
            <a:noAutofit/>
          </a:bodyPr>
          <a:lstStyle/>
          <a:p>
            <a:pPr indent="0" lvl="0" marL="0" rtl="0">
              <a:lnSpc>
                <a:spcPct val="100000"/>
              </a:lnSpc>
              <a:spcBef>
                <a:spcPts val="0"/>
              </a:spcBef>
              <a:spcAft>
                <a:spcPts val="0"/>
              </a:spcAft>
              <a:buSzPts val="1100"/>
              <a:buFont typeface="Arial"/>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I</a:t>
            </a:r>
            <a:r>
              <a:rPr lang="en-US" sz="2800">
                <a:solidFill>
                  <a:srgbClr val="333333"/>
                </a:solidFill>
                <a:latin typeface="Georgia"/>
                <a:ea typeface="Georgia"/>
                <a:cs typeface="Georgia"/>
                <a:sym typeface="Georgia"/>
              </a:rPr>
              <a:t>n this lab, you will examine a dataset named ozone with Pandas</a:t>
            </a:r>
            <a:r>
              <a:rPr lang="en-US" sz="2800">
                <a:solidFill>
                  <a:schemeClr val="dk1"/>
                </a:solidFill>
                <a:latin typeface="Georgia"/>
                <a:ea typeface="Georgia"/>
                <a:cs typeface="Georgia"/>
                <a:sym typeface="Georgia"/>
              </a:rPr>
              <a:t>.</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B</a:t>
            </a:r>
            <a:r>
              <a:rPr lang="en-US" sz="2800">
                <a:solidFill>
                  <a:srgbClr val="333333"/>
                </a:solidFill>
                <a:latin typeface="Georgia"/>
                <a:ea typeface="Georgia"/>
                <a:cs typeface="Georgia"/>
                <a:sym typeface="Georgia"/>
              </a:rPr>
              <a:t>y the end of the lab, you will:</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Load and Explore the data from a .csv file</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Check basic features of the data</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Find and drop missing values</a:t>
            </a:r>
            <a:endParaRPr sz="2800">
              <a:solidFill>
                <a:schemeClr val="dk1"/>
              </a:solidFill>
              <a:latin typeface="Georgia"/>
              <a:ea typeface="Georgia"/>
              <a:cs typeface="Georgia"/>
              <a:sym typeface="Georgia"/>
            </a:endParaRPr>
          </a:p>
          <a:p>
            <a:pPr indent="0" lvl="0" marL="0" rtl="0">
              <a:lnSpc>
                <a:spcPct val="100000"/>
              </a:lnSpc>
              <a:spcBef>
                <a:spcPts val="0"/>
              </a:spcBef>
              <a:spcAft>
                <a:spcPts val="0"/>
              </a:spcAft>
              <a:buNone/>
            </a:pPr>
            <a:r>
              <a:t/>
            </a:r>
            <a:endParaRPr sz="2800">
              <a:solidFill>
                <a:schemeClr val="dk1"/>
              </a:solidFill>
              <a:latin typeface="Georgia"/>
              <a:ea typeface="Georgia"/>
              <a:cs typeface="Georgia"/>
              <a:sym typeface="Georgia"/>
            </a:endParaRPr>
          </a:p>
          <a:p>
            <a:pPr indent="-256540" lvl="1" marL="660400" rtl="0">
              <a:lnSpc>
                <a:spcPct val="100000"/>
              </a:lnSpc>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Find basic stats like mean and max</a:t>
            </a:r>
            <a:endParaRPr sz="2800">
              <a:solidFill>
                <a:schemeClr val="dk1"/>
              </a:solidFill>
              <a:latin typeface="Georgia"/>
              <a:ea typeface="Georgia"/>
              <a:cs typeface="Georgia"/>
              <a:sym typeface="Georgia"/>
            </a:endParaRPr>
          </a:p>
        </p:txBody>
      </p:sp>
      <p:sp>
        <p:nvSpPr>
          <p:cNvPr id="511" name="Shape 511"/>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LESSON 2 LAB WALKTHROUGH</a:t>
            </a:r>
            <a:endParaRPr>
              <a:latin typeface="Oswald"/>
              <a:ea typeface="Oswald"/>
              <a:cs typeface="Oswald"/>
              <a:sym typeface="Oswa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Shape 516"/>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CONCLUSION</a:t>
            </a:r>
            <a:endParaRPr>
              <a:latin typeface="Oswald"/>
              <a:ea typeface="Oswald"/>
              <a:cs typeface="Oswald"/>
              <a:sym typeface="Oswald"/>
            </a:endParaRPr>
          </a:p>
        </p:txBody>
      </p:sp>
      <p:sp>
        <p:nvSpPr>
          <p:cNvPr id="517" name="Shape 517"/>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TOPIC REVIEW</a:t>
            </a:r>
            <a:endParaRPr sz="9600">
              <a:latin typeface="Oswald"/>
              <a:ea typeface="Oswald"/>
              <a:cs typeface="Oswald"/>
              <a:sym typeface="Oswa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Shape 522"/>
          <p:cNvSpPr txBox="1"/>
          <p:nvPr>
            <p:ph idx="1" type="body"/>
          </p:nvPr>
        </p:nvSpPr>
        <p:spPr>
          <a:xfrm>
            <a:off x="635006" y="14536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Let’s go through the lab.  Any questions?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Today, we’ve talked about</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Defining a problem</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Types of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Acquiring and parsing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1" marL="660400" marR="0" rtl="0" algn="l">
              <a:spcBef>
                <a:spcPts val="0"/>
              </a:spcBef>
              <a:spcAft>
                <a:spcPts val="0"/>
              </a:spcAft>
              <a:buSzPts val="2800"/>
              <a:buFont typeface="Georgia"/>
              <a:buChar char="‣"/>
            </a:pPr>
            <a:r>
              <a:rPr lang="en-US" sz="2800">
                <a:latin typeface="Georgia"/>
                <a:ea typeface="Georgia"/>
                <a:cs typeface="Georgia"/>
                <a:sym typeface="Georgia"/>
              </a:rPr>
              <a:t>Using Pandas</a:t>
            </a:r>
            <a:endParaRPr sz="2800">
              <a:latin typeface="Georgia"/>
              <a:ea typeface="Georgia"/>
              <a:cs typeface="Georgia"/>
              <a:sym typeface="Georgia"/>
            </a:endParaRPr>
          </a:p>
          <a:p>
            <a:pPr indent="0" lvl="0" marL="0" marR="0" rtl="0" algn="l">
              <a:spcBef>
                <a:spcPts val="1000"/>
              </a:spcBef>
              <a:spcAft>
                <a:spcPts val="0"/>
              </a:spcAft>
              <a:buNone/>
            </a:pPr>
            <a:r>
              <a:t/>
            </a:r>
            <a:endParaRPr sz="2800">
              <a:latin typeface="Georgia"/>
              <a:ea typeface="Georgia"/>
              <a:cs typeface="Georgia"/>
              <a:sym typeface="Georgia"/>
            </a:endParaRPr>
          </a:p>
        </p:txBody>
      </p:sp>
      <p:sp>
        <p:nvSpPr>
          <p:cNvPr id="523" name="Shape 52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REVIEW</a:t>
            </a:r>
            <a:endParaRPr>
              <a:latin typeface="Oswald"/>
              <a:ea typeface="Oswald"/>
              <a:cs typeface="Oswald"/>
              <a:sym typeface="Oswa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5" name="Shape 235"/>
        <p:cNvGrpSpPr/>
        <p:nvPr/>
      </p:nvGrpSpPr>
      <p:grpSpPr>
        <a:xfrm>
          <a:off x="0" y="0"/>
          <a:ext cx="0" cy="0"/>
          <a:chOff x="0" y="0"/>
          <a:chExt cx="0" cy="0"/>
        </a:xfrm>
      </p:grpSpPr>
      <p:sp>
        <p:nvSpPr>
          <p:cNvPr id="236" name="Shape 236"/>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0" lvl="0" marL="0" marR="0" rtl="0" algn="l">
              <a:spcBef>
                <a:spcPts val="0"/>
              </a:spcBef>
              <a:spcAft>
                <a:spcPts val="0"/>
              </a:spcAft>
              <a:buNone/>
            </a:pPr>
            <a:r>
              <a:rPr lang="en-US" sz="2800">
                <a:latin typeface="Georgia"/>
                <a:ea typeface="Georgia"/>
                <a:cs typeface="Georgia"/>
                <a:sym typeface="Georgia"/>
              </a:rPr>
              <a:t>The steps: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Identify the problem</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Acquire the data</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Parse the data</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Mine the data</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Refine the data</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Build a data model</a:t>
            </a:r>
            <a:endParaRPr sz="2800">
              <a:latin typeface="Georgia"/>
              <a:ea typeface="Georgia"/>
              <a:cs typeface="Georgia"/>
              <a:sym typeface="Georgia"/>
            </a:endParaRPr>
          </a:p>
          <a:p>
            <a:pPr indent="-406400" lvl="0" marL="457200" marR="0" rtl="0" algn="l">
              <a:spcBef>
                <a:spcPts val="0"/>
              </a:spcBef>
              <a:spcAft>
                <a:spcPts val="0"/>
              </a:spcAft>
              <a:buSzPts val="2800"/>
              <a:buFont typeface="Georgia"/>
              <a:buAutoNum type="arabicPeriod"/>
            </a:pPr>
            <a:r>
              <a:rPr lang="en-US" sz="2800">
                <a:latin typeface="Georgia"/>
                <a:ea typeface="Georgia"/>
                <a:cs typeface="Georgia"/>
                <a:sym typeface="Georgia"/>
              </a:rPr>
              <a:t>Present the results</a:t>
            </a:r>
            <a:endParaRPr sz="2800">
              <a:latin typeface="Georgia"/>
              <a:ea typeface="Georgia"/>
              <a:cs typeface="Georgia"/>
              <a:sym typeface="Georgia"/>
            </a:endParaRPr>
          </a:p>
        </p:txBody>
      </p:sp>
      <p:sp>
        <p:nvSpPr>
          <p:cNvPr id="237" name="Shape 237"/>
          <p:cNvSpPr/>
          <p:nvPr/>
        </p:nvSpPr>
        <p:spPr>
          <a:xfrm>
            <a:off x="635000" y="736600"/>
            <a:ext cx="115314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LET’S REVIEW THE DATA SCIENCE WORKFLOW</a:t>
            </a:r>
            <a:endParaRPr>
              <a:latin typeface="Oswald"/>
              <a:ea typeface="Oswald"/>
              <a:cs typeface="Oswald"/>
              <a:sym typeface="Oswald"/>
            </a:endParaRPr>
          </a:p>
        </p:txBody>
      </p:sp>
      <p:pic>
        <p:nvPicPr>
          <p:cNvPr id="238" name="Shape 238">
            <a:hlinkClick r:id="rId3"/>
          </p:cNvPr>
          <p:cNvPicPr preferRelativeResize="0"/>
          <p:nvPr/>
        </p:nvPicPr>
        <p:blipFill>
          <a:blip r:embed="rId4">
            <a:alphaModFix/>
          </a:blip>
          <a:stretch>
            <a:fillRect/>
          </a:stretch>
        </p:blipFill>
        <p:spPr>
          <a:xfrm>
            <a:off x="5604001" y="1272926"/>
            <a:ext cx="4264699" cy="5648576"/>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52123"/>
        </a:solidFill>
      </p:bgPr>
    </p:bg>
    <p:spTree>
      <p:nvGrpSpPr>
        <p:cNvPr id="527" name="Shape 527"/>
        <p:cNvGrpSpPr/>
        <p:nvPr/>
      </p:nvGrpSpPr>
      <p:grpSpPr>
        <a:xfrm>
          <a:off x="0" y="0"/>
          <a:ext cx="0" cy="0"/>
          <a:chOff x="0" y="0"/>
          <a:chExt cx="0" cy="0"/>
        </a:xfrm>
      </p:grpSpPr>
      <p:sp>
        <p:nvSpPr>
          <p:cNvPr id="528" name="Shape 528"/>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COURSE</a:t>
            </a:r>
            <a:endParaRPr>
              <a:latin typeface="Oswald"/>
              <a:ea typeface="Oswald"/>
              <a:cs typeface="Oswald"/>
              <a:sym typeface="Oswald"/>
            </a:endParaRPr>
          </a:p>
        </p:txBody>
      </p:sp>
      <p:sp>
        <p:nvSpPr>
          <p:cNvPr id="529" name="Shape 529"/>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BEFORE NEXT CLASS</a:t>
            </a:r>
            <a:endParaRPr sz="9600">
              <a:latin typeface="Oswald"/>
              <a:ea typeface="Oswald"/>
              <a:cs typeface="Oswald"/>
              <a:sym typeface="Oswa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3" name="Shape 533"/>
        <p:cNvGrpSpPr/>
        <p:nvPr/>
      </p:nvGrpSpPr>
      <p:grpSpPr>
        <a:xfrm>
          <a:off x="0" y="0"/>
          <a:ext cx="0" cy="0"/>
          <a:chOff x="0" y="0"/>
          <a:chExt cx="0" cy="0"/>
        </a:xfrm>
      </p:grpSpPr>
      <p:sp>
        <p:nvSpPr>
          <p:cNvPr id="534" name="Shape 534"/>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BEFORE NEXT CLASS</a:t>
            </a:r>
            <a:endParaRPr>
              <a:latin typeface="Oswald"/>
              <a:ea typeface="Oswald"/>
              <a:cs typeface="Oswald"/>
              <a:sym typeface="Oswald"/>
            </a:endParaRPr>
          </a:p>
        </p:txBody>
      </p:sp>
      <p:sp>
        <p:nvSpPr>
          <p:cNvPr id="535" name="Shape 535"/>
          <p:cNvSpPr txBox="1"/>
          <p:nvPr>
            <p:ph type="title"/>
          </p:nvPr>
        </p:nvSpPr>
        <p:spPr>
          <a:xfrm>
            <a:off x="635000" y="1473200"/>
            <a:ext cx="11734800" cy="711300"/>
          </a:xfrm>
          <a:prstGeom prst="rect">
            <a:avLst/>
          </a:prstGeom>
          <a:noFill/>
          <a:ln>
            <a:noFill/>
          </a:ln>
        </p:spPr>
        <p:txBody>
          <a:bodyPr anchorCtr="0" anchor="t" bIns="0" lIns="0" spcFirstLastPara="1" rIns="0" wrap="square" tIns="0">
            <a:noAutofit/>
          </a:bodyPr>
          <a:lstStyle/>
          <a:p>
            <a:pPr indent="0" lvl="0" marL="0" marR="0" rtl="0" algn="l">
              <a:lnSpc>
                <a:spcPct val="92592"/>
              </a:lnSpc>
              <a:spcBef>
                <a:spcPts val="0"/>
              </a:spcBef>
              <a:spcAft>
                <a:spcPts val="0"/>
              </a:spcAft>
              <a:buNone/>
            </a:pPr>
            <a:r>
              <a:rPr b="1" lang="en-US" sz="5400">
                <a:latin typeface="Oswald"/>
                <a:ea typeface="Oswald"/>
                <a:cs typeface="Oswald"/>
                <a:sym typeface="Oswald"/>
              </a:rPr>
              <a:t>DUE DATE</a:t>
            </a:r>
            <a:endParaRPr>
              <a:latin typeface="Oswald"/>
              <a:ea typeface="Oswald"/>
              <a:cs typeface="Oswald"/>
              <a:sym typeface="Oswald"/>
            </a:endParaRPr>
          </a:p>
        </p:txBody>
      </p:sp>
      <p:sp>
        <p:nvSpPr>
          <p:cNvPr id="536" name="Shape 536"/>
          <p:cNvSpPr txBox="1"/>
          <p:nvPr>
            <p:ph idx="1" type="body"/>
          </p:nvPr>
        </p:nvSpPr>
        <p:spPr>
          <a:xfrm>
            <a:off x="632056" y="2413000"/>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Project: Unit 1 -- Thursday March 28th</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0" lvl="0" marL="0" marR="0" rtl="0" algn="l">
              <a:spcBef>
                <a:spcPts val="0"/>
              </a:spcBef>
              <a:spcAft>
                <a:spcPts val="0"/>
              </a:spcAft>
              <a:buNone/>
            </a:pPr>
            <a:r>
              <a:rPr lang="en-US" sz="2800">
                <a:latin typeface="Georgia"/>
                <a:ea typeface="Georgia"/>
                <a:cs typeface="Georgia"/>
                <a:sym typeface="Georgia"/>
              </a:rPr>
              <a:t>This will be submitted as a link to a github repository containing your work in a Jupyter notebook that includes your dataset, a README.md file, and a data directory with your dataset and a separate data dictionary.</a:t>
            </a:r>
            <a:endParaRPr sz="2800">
              <a:latin typeface="Georgia"/>
              <a:ea typeface="Georgia"/>
              <a:cs typeface="Georgia"/>
              <a:sym typeface="Georgia"/>
            </a:endParaRPr>
          </a:p>
          <a:p>
            <a:pPr indent="0" lvl="0" marL="0" marR="0" rtl="0" algn="l">
              <a:spcBef>
                <a:spcPts val="1000"/>
              </a:spcBef>
              <a:spcAft>
                <a:spcPts val="0"/>
              </a:spcAft>
              <a:buNone/>
            </a:pPr>
            <a:r>
              <a:t/>
            </a:r>
            <a:endParaRPr>
              <a:latin typeface="Georgia"/>
              <a:ea typeface="Georgia"/>
              <a:cs typeface="Georgia"/>
              <a:sym typeface="Georgia"/>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D800"/>
        </a:solidFill>
      </p:bgPr>
    </p:bg>
    <p:spTree>
      <p:nvGrpSpPr>
        <p:cNvPr id="540" name="Shape 540"/>
        <p:cNvGrpSpPr/>
        <p:nvPr/>
      </p:nvGrpSpPr>
      <p:grpSpPr>
        <a:xfrm>
          <a:off x="0" y="0"/>
          <a:ext cx="0" cy="0"/>
          <a:chOff x="0" y="0"/>
          <a:chExt cx="0" cy="0"/>
        </a:xfrm>
      </p:grpSpPr>
      <p:sp>
        <p:nvSpPr>
          <p:cNvPr id="541" name="Shape 541"/>
          <p:cNvSpPr/>
          <p:nvPr/>
        </p:nvSpPr>
        <p:spPr>
          <a:xfrm>
            <a:off x="635000" y="1473200"/>
            <a:ext cx="11734800" cy="16128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9000">
                <a:solidFill>
                  <a:srgbClr val="FFFFFF"/>
                </a:solidFill>
                <a:latin typeface="Oswald"/>
                <a:ea typeface="Oswald"/>
                <a:cs typeface="Oswald"/>
                <a:sym typeface="Oswald"/>
              </a:rPr>
              <a:t>Q &amp; A</a:t>
            </a:r>
            <a:endParaRPr>
              <a:latin typeface="Oswald"/>
              <a:ea typeface="Oswald"/>
              <a:cs typeface="Oswald"/>
              <a:sym typeface="Oswald"/>
            </a:endParaRPr>
          </a:p>
        </p:txBody>
      </p:sp>
      <p:cxnSp>
        <p:nvCxnSpPr>
          <p:cNvPr id="542" name="Shape 542"/>
          <p:cNvCxnSpPr/>
          <p:nvPr/>
        </p:nvCxnSpPr>
        <p:spPr>
          <a:xfrm>
            <a:off x="635000" y="635000"/>
            <a:ext cx="11734800" cy="0"/>
          </a:xfrm>
          <a:prstGeom prst="straightConnector1">
            <a:avLst/>
          </a:prstGeom>
          <a:noFill/>
          <a:ln cap="flat" cmpd="sng" w="12700">
            <a:solidFill>
              <a:srgbClr val="FFFFFF"/>
            </a:solidFill>
            <a:prstDash val="solid"/>
            <a:miter lim="8000"/>
            <a:headEnd len="sm" w="sm" type="none"/>
            <a:tailEnd len="sm" w="sm" type="none"/>
          </a:ln>
        </p:spPr>
      </p:cxnSp>
      <p:cxnSp>
        <p:nvCxnSpPr>
          <p:cNvPr id="543" name="Shape 543"/>
          <p:cNvCxnSpPr/>
          <p:nvPr/>
        </p:nvCxnSpPr>
        <p:spPr>
          <a:xfrm>
            <a:off x="635000" y="1219200"/>
            <a:ext cx="11734800" cy="0"/>
          </a:xfrm>
          <a:prstGeom prst="straightConnector1">
            <a:avLst/>
          </a:prstGeom>
          <a:noFill/>
          <a:ln cap="flat" cmpd="sng" w="12700">
            <a:solidFill>
              <a:srgbClr val="FFFFFF"/>
            </a:solidFill>
            <a:prstDash val="solid"/>
            <a:miter lim="8000"/>
            <a:headEnd len="sm" w="sm" type="none"/>
            <a:tailEnd len="sm" w="sm" type="none"/>
          </a:ln>
        </p:spPr>
      </p:cxnSp>
      <p:sp>
        <p:nvSpPr>
          <p:cNvPr id="544" name="Shape 544"/>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2800">
                <a:latin typeface="Oswald"/>
                <a:ea typeface="Oswald"/>
                <a:cs typeface="Oswald"/>
                <a:sym typeface="Oswald"/>
              </a:rPr>
              <a:t>LESSON</a:t>
            </a:r>
            <a:endParaRPr>
              <a:latin typeface="Oswald"/>
              <a:ea typeface="Oswald"/>
              <a:cs typeface="Oswald"/>
              <a:sym typeface="Oswald"/>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AFC0"/>
        </a:solidFill>
      </p:bgPr>
    </p:bg>
    <p:spTree>
      <p:nvGrpSpPr>
        <p:cNvPr id="548" name="Shape 548"/>
        <p:cNvGrpSpPr/>
        <p:nvPr/>
      </p:nvGrpSpPr>
      <p:grpSpPr>
        <a:xfrm>
          <a:off x="0" y="0"/>
          <a:ext cx="0" cy="0"/>
          <a:chOff x="0" y="0"/>
          <a:chExt cx="0" cy="0"/>
        </a:xfrm>
      </p:grpSpPr>
      <p:sp>
        <p:nvSpPr>
          <p:cNvPr id="549" name="Shape 549"/>
          <p:cNvSpPr/>
          <p:nvPr/>
        </p:nvSpPr>
        <p:spPr>
          <a:xfrm>
            <a:off x="635000" y="1473200"/>
            <a:ext cx="11734800" cy="1612800"/>
          </a:xfrm>
          <a:prstGeom prst="rect">
            <a:avLst/>
          </a:prstGeom>
          <a:noFill/>
          <a:ln>
            <a:noFill/>
          </a:ln>
        </p:spPr>
        <p:txBody>
          <a:bodyPr anchorCtr="0" anchor="t" bIns="0" lIns="0" spcFirstLastPara="1" rIns="0" wrap="square" tIns="0">
            <a:noAutofit/>
          </a:bodyPr>
          <a:lstStyle/>
          <a:p>
            <a:pPr indent="0" lvl="0" marL="0" marR="0" rtl="0" algn="l">
              <a:lnSpc>
                <a:spcPct val="75000"/>
              </a:lnSpc>
              <a:spcBef>
                <a:spcPts val="0"/>
              </a:spcBef>
              <a:spcAft>
                <a:spcPts val="0"/>
              </a:spcAft>
              <a:buNone/>
            </a:pPr>
            <a:r>
              <a:rPr b="1" lang="en-US" sz="9000">
                <a:solidFill>
                  <a:srgbClr val="FFFFFF"/>
                </a:solidFill>
                <a:latin typeface="Oswald"/>
                <a:ea typeface="Oswald"/>
                <a:cs typeface="Oswald"/>
                <a:sym typeface="Oswald"/>
              </a:rPr>
              <a:t>EXIT TICKET </a:t>
            </a:r>
            <a:endParaRPr b="1" sz="9000">
              <a:solidFill>
                <a:srgbClr val="FFFFFF"/>
              </a:solidFill>
              <a:latin typeface="Oswald"/>
              <a:ea typeface="Oswald"/>
              <a:cs typeface="Oswald"/>
              <a:sym typeface="Oswald"/>
            </a:endParaRPr>
          </a:p>
          <a:p>
            <a:pPr indent="0" lvl="0" marL="0" marR="0" rtl="0" algn="l">
              <a:lnSpc>
                <a:spcPct val="75000"/>
              </a:lnSpc>
              <a:spcBef>
                <a:spcPts val="0"/>
              </a:spcBef>
              <a:spcAft>
                <a:spcPts val="0"/>
              </a:spcAft>
              <a:buNone/>
            </a:pPr>
            <a:r>
              <a:t/>
            </a:r>
            <a:endParaRPr b="1" sz="9000">
              <a:solidFill>
                <a:srgbClr val="FFFFFF"/>
              </a:solidFill>
              <a:latin typeface="Impact"/>
              <a:ea typeface="Impact"/>
              <a:cs typeface="Impact"/>
              <a:sym typeface="Impact"/>
            </a:endParaRPr>
          </a:p>
        </p:txBody>
      </p:sp>
      <p:cxnSp>
        <p:nvCxnSpPr>
          <p:cNvPr id="550" name="Shape 550"/>
          <p:cNvCxnSpPr/>
          <p:nvPr/>
        </p:nvCxnSpPr>
        <p:spPr>
          <a:xfrm>
            <a:off x="635000" y="635000"/>
            <a:ext cx="11734800" cy="0"/>
          </a:xfrm>
          <a:prstGeom prst="straightConnector1">
            <a:avLst/>
          </a:prstGeom>
          <a:noFill/>
          <a:ln cap="flat" cmpd="sng" w="12700">
            <a:solidFill>
              <a:srgbClr val="FFFFFF"/>
            </a:solidFill>
            <a:prstDash val="solid"/>
            <a:miter lim="8000"/>
            <a:headEnd len="sm" w="sm" type="none"/>
            <a:tailEnd len="sm" w="sm" type="none"/>
          </a:ln>
        </p:spPr>
      </p:cxnSp>
      <p:cxnSp>
        <p:nvCxnSpPr>
          <p:cNvPr id="551" name="Shape 551"/>
          <p:cNvCxnSpPr/>
          <p:nvPr/>
        </p:nvCxnSpPr>
        <p:spPr>
          <a:xfrm>
            <a:off x="635000" y="1219200"/>
            <a:ext cx="11734800" cy="0"/>
          </a:xfrm>
          <a:prstGeom prst="straightConnector1">
            <a:avLst/>
          </a:prstGeom>
          <a:noFill/>
          <a:ln cap="flat" cmpd="sng" w="12700">
            <a:solidFill>
              <a:srgbClr val="FFFFFF"/>
            </a:solidFill>
            <a:prstDash val="solid"/>
            <a:miter lim="8000"/>
            <a:headEnd len="sm" w="sm" type="none"/>
            <a:tailEnd len="sm" w="sm" type="none"/>
          </a:ln>
        </p:spPr>
      </p:cxnSp>
      <p:sp>
        <p:nvSpPr>
          <p:cNvPr id="552" name="Shape 552"/>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2800">
                <a:latin typeface="Oswald"/>
                <a:ea typeface="Oswald"/>
                <a:cs typeface="Oswald"/>
                <a:sym typeface="Oswald"/>
              </a:rPr>
              <a:t>LESSON</a:t>
            </a:r>
            <a:endParaRPr>
              <a:latin typeface="Oswald"/>
              <a:ea typeface="Oswald"/>
              <a:cs typeface="Oswald"/>
              <a:sym typeface="Oswald"/>
            </a:endParaRPr>
          </a:p>
        </p:txBody>
      </p:sp>
      <p:sp>
        <p:nvSpPr>
          <p:cNvPr id="553" name="Shape 553"/>
          <p:cNvSpPr/>
          <p:nvPr/>
        </p:nvSpPr>
        <p:spPr>
          <a:xfrm>
            <a:off x="3113900" y="4078875"/>
            <a:ext cx="7721700" cy="431700"/>
          </a:xfrm>
          <a:prstGeom prst="rect">
            <a:avLst/>
          </a:prstGeom>
          <a:noFill/>
          <a:ln>
            <a:noFill/>
          </a:ln>
        </p:spPr>
        <p:txBody>
          <a:bodyPr anchorCtr="0" anchor="t" bIns="0" lIns="0" spcFirstLastPara="1" rIns="0" wrap="square" tIns="0">
            <a:noAutofit/>
          </a:bodyPr>
          <a:lstStyle/>
          <a:p>
            <a:pPr indent="0" lvl="0" marL="0" marR="0" rtl="0" algn="l">
              <a:lnSpc>
                <a:spcPct val="114285"/>
              </a:lnSpc>
              <a:spcBef>
                <a:spcPts val="0"/>
              </a:spcBef>
              <a:spcAft>
                <a:spcPts val="0"/>
              </a:spcAft>
              <a:buNone/>
            </a:pPr>
            <a:r>
              <a:rPr b="1" lang="en-US" sz="2800">
                <a:latin typeface="Oswald"/>
                <a:ea typeface="Oswald"/>
                <a:cs typeface="Oswald"/>
                <a:sym typeface="Oswald"/>
              </a:rPr>
              <a:t>DON’T FORGET TO FILL OUT YOUR EXIT TICKET</a:t>
            </a:r>
            <a:endParaRPr>
              <a:latin typeface="Oswald"/>
              <a:ea typeface="Oswald"/>
              <a:cs typeface="Oswald"/>
              <a:sym typeface="Oswa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2" name="Shape 242"/>
        <p:cNvGrpSpPr/>
        <p:nvPr/>
      </p:nvGrpSpPr>
      <p:grpSpPr>
        <a:xfrm>
          <a:off x="0" y="0"/>
          <a:ext cx="0" cy="0"/>
          <a:chOff x="0" y="0"/>
          <a:chExt cx="0" cy="0"/>
        </a:xfrm>
      </p:grpSpPr>
      <p:sp>
        <p:nvSpPr>
          <p:cNvPr id="243" name="Shape 24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TODAY</a:t>
            </a:r>
            <a:endParaRPr>
              <a:latin typeface="Oswald"/>
              <a:ea typeface="Oswald"/>
              <a:cs typeface="Oswald"/>
              <a:sym typeface="Oswald"/>
            </a:endParaRPr>
          </a:p>
        </p:txBody>
      </p:sp>
      <p:sp>
        <p:nvSpPr>
          <p:cNvPr id="244" name="Shape 244"/>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We’re going to focus on steps 1-2 (Identify the Problem and Acquire the Data).</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We’ll cover steps 3-5 in the next few classes</a:t>
            </a:r>
            <a:endParaRPr sz="2800">
              <a:latin typeface="Georgia"/>
              <a:ea typeface="Georgia"/>
              <a:cs typeface="Georgia"/>
              <a:sym typeface="Georgia"/>
            </a:endParaRPr>
          </a:p>
          <a:p>
            <a:pPr indent="0" lvl="0" marL="0" marR="0" rtl="0" algn="l">
              <a:spcBef>
                <a:spcPts val="1000"/>
              </a:spcBef>
              <a:spcAft>
                <a:spcPts val="0"/>
              </a:spcAft>
              <a:buNone/>
            </a:pPr>
            <a:r>
              <a:t/>
            </a:r>
            <a:endParaRPr sz="2800">
              <a:latin typeface="Georgia"/>
              <a:ea typeface="Georgia"/>
              <a:cs typeface="Georgia"/>
              <a:sym typeface="Georgia"/>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Shape 249"/>
          <p:cNvSpPr/>
          <p:nvPr/>
        </p:nvSpPr>
        <p:spPr>
          <a:xfrm>
            <a:off x="635000" y="736600"/>
            <a:ext cx="101601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INTRODUCTION</a:t>
            </a:r>
            <a:endParaRPr>
              <a:latin typeface="Oswald"/>
              <a:ea typeface="Oswald"/>
              <a:cs typeface="Oswald"/>
              <a:sym typeface="Oswald"/>
            </a:endParaRPr>
          </a:p>
        </p:txBody>
      </p:sp>
      <p:sp>
        <p:nvSpPr>
          <p:cNvPr id="250" name="Shape 250"/>
          <p:cNvSpPr/>
          <p:nvPr/>
        </p:nvSpPr>
        <p:spPr>
          <a:xfrm>
            <a:off x="635000" y="1473200"/>
            <a:ext cx="11734800" cy="2806800"/>
          </a:xfrm>
          <a:prstGeom prst="rect">
            <a:avLst/>
          </a:prstGeom>
          <a:noFill/>
          <a:ln>
            <a:noFill/>
          </a:ln>
        </p:spPr>
        <p:txBody>
          <a:bodyPr anchorCtr="0" anchor="t" bIns="0" lIns="0" spcFirstLastPara="1" rIns="0" wrap="square" tIns="0">
            <a:noAutofit/>
          </a:bodyPr>
          <a:lstStyle/>
          <a:p>
            <a:pPr indent="0" lvl="0" marL="0" rtl="0">
              <a:lnSpc>
                <a:spcPct val="88333"/>
              </a:lnSpc>
              <a:spcBef>
                <a:spcPts val="0"/>
              </a:spcBef>
              <a:spcAft>
                <a:spcPts val="0"/>
              </a:spcAft>
              <a:buNone/>
            </a:pPr>
            <a:r>
              <a:t/>
            </a:r>
            <a:endParaRPr>
              <a:latin typeface="Oswald"/>
              <a:ea typeface="Oswald"/>
              <a:cs typeface="Oswald"/>
              <a:sym typeface="Oswald"/>
            </a:endParaRPr>
          </a:p>
          <a:p>
            <a:pPr indent="0" lvl="0" marL="0" marR="0" rtl="0" algn="l">
              <a:lnSpc>
                <a:spcPct val="88333"/>
              </a:lnSpc>
              <a:spcBef>
                <a:spcPts val="0"/>
              </a:spcBef>
              <a:spcAft>
                <a:spcPts val="0"/>
              </a:spcAft>
              <a:buNone/>
            </a:pPr>
            <a:r>
              <a:rPr b="1" lang="en-US" sz="9600">
                <a:solidFill>
                  <a:srgbClr val="FFFFFF"/>
                </a:solidFill>
                <a:latin typeface="Oswald"/>
                <a:ea typeface="Oswald"/>
                <a:cs typeface="Oswald"/>
                <a:sym typeface="Oswald"/>
              </a:rPr>
              <a:t>ASKING A GOOD QUESTION</a:t>
            </a:r>
            <a:endParaRPr sz="9600">
              <a:latin typeface="Oswald"/>
              <a:ea typeface="Oswald"/>
              <a:cs typeface="Oswald"/>
              <a:sym typeface="Oswa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Shape 255"/>
          <p:cNvSpPr/>
          <p:nvPr/>
        </p:nvSpPr>
        <p:spPr>
          <a:xfrm>
            <a:off x="635000" y="736600"/>
            <a:ext cx="112650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WHY DO WE NEED A GOOD QUESTION?</a:t>
            </a:r>
            <a:endParaRPr>
              <a:latin typeface="Oswald"/>
              <a:ea typeface="Oswald"/>
              <a:cs typeface="Oswald"/>
              <a:sym typeface="Oswald"/>
            </a:endParaRPr>
          </a:p>
        </p:txBody>
      </p:sp>
      <p:sp>
        <p:nvSpPr>
          <p:cNvPr id="256" name="Shape 256"/>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“A problem well stated is half solved.” -Charles Kettering</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Sets yourself up for success as you begin analysis</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Establishes the basis for reproducibility</a:t>
            </a:r>
            <a:endParaRPr sz="2800">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a:p>
            <a:pPr indent="-256540" lvl="0" marL="203200" marR="0" rtl="0" algn="l">
              <a:spcBef>
                <a:spcPts val="0"/>
              </a:spcBef>
              <a:spcAft>
                <a:spcPts val="0"/>
              </a:spcAft>
              <a:buSzPts val="2800"/>
              <a:buFont typeface="Georgia"/>
              <a:buChar char="‣"/>
            </a:pPr>
            <a:r>
              <a:rPr lang="en-US" sz="2800">
                <a:latin typeface="Georgia"/>
                <a:ea typeface="Georgia"/>
                <a:cs typeface="Georgia"/>
                <a:sym typeface="Georgia"/>
              </a:rPr>
              <a:t>Enables collaboration through clear goals</a:t>
            </a:r>
            <a:endParaRPr sz="2800">
              <a:latin typeface="Georgia"/>
              <a:ea typeface="Georgia"/>
              <a:cs typeface="Georgia"/>
              <a:sym typeface="Georgia"/>
            </a:endParaRPr>
          </a:p>
        </p:txBody>
      </p:sp>
      <p:pic>
        <p:nvPicPr>
          <p:cNvPr id="257" name="Shape 257"/>
          <p:cNvPicPr preferRelativeResize="0"/>
          <p:nvPr/>
        </p:nvPicPr>
        <p:blipFill>
          <a:blip r:embed="rId3">
            <a:alphaModFix/>
          </a:blip>
          <a:stretch>
            <a:fillRect/>
          </a:stretch>
        </p:blipFill>
        <p:spPr>
          <a:xfrm>
            <a:off x="9010454" y="2511424"/>
            <a:ext cx="2819876" cy="39478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1" name="Shape 261"/>
        <p:cNvGrpSpPr/>
        <p:nvPr/>
      </p:nvGrpSpPr>
      <p:grpSpPr>
        <a:xfrm>
          <a:off x="0" y="0"/>
          <a:ext cx="0" cy="0"/>
          <a:chOff x="0" y="0"/>
          <a:chExt cx="0" cy="0"/>
        </a:xfrm>
      </p:grpSpPr>
      <p:sp>
        <p:nvSpPr>
          <p:cNvPr id="262" name="Shape 262"/>
          <p:cNvSpPr txBox="1"/>
          <p:nvPr>
            <p:ph idx="1" type="body"/>
          </p:nvPr>
        </p:nvSpPr>
        <p:spPr>
          <a:xfrm>
            <a:off x="635006" y="1292775"/>
            <a:ext cx="11734800" cy="3810000"/>
          </a:xfrm>
          <a:prstGeom prst="rect">
            <a:avLst/>
          </a:prstGeom>
          <a:noFill/>
          <a:ln>
            <a:noFill/>
          </a:ln>
        </p:spPr>
        <p:txBody>
          <a:bodyPr anchorCtr="0" anchor="t" bIns="0" lIns="0" spcFirstLastPara="1" rIns="0" wrap="square" tIns="0">
            <a:noAutofit/>
          </a:bodyPr>
          <a:lstStyle/>
          <a:p>
            <a:pPr indent="0" lvl="0" marL="0" rtl="0">
              <a:spcBef>
                <a:spcPts val="0"/>
              </a:spcBef>
              <a:spcAft>
                <a:spcPts val="0"/>
              </a:spcAft>
              <a:buClr>
                <a:schemeClr val="dk1"/>
              </a:buClr>
              <a:buSzPts val="1100"/>
              <a:buFont typeface="Arial"/>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Goals are similar to the SMART Goals Framework.</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S:  specific</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M:  measurable</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A:  attainable</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R:  reproducible</a:t>
            </a:r>
            <a:endParaRPr sz="2800">
              <a:solidFill>
                <a:schemeClr val="dk1"/>
              </a:solidFill>
              <a:latin typeface="Georgia"/>
              <a:ea typeface="Georgia"/>
              <a:cs typeface="Georgia"/>
              <a:sym typeface="Georgia"/>
            </a:endParaRPr>
          </a:p>
          <a:p>
            <a:pPr indent="0" lvl="0" marL="0" rtl="0">
              <a:spcBef>
                <a:spcPts val="0"/>
              </a:spcBef>
              <a:spcAft>
                <a:spcPts val="0"/>
              </a:spcAft>
              <a:buNone/>
            </a:pPr>
            <a:r>
              <a:t/>
            </a:r>
            <a:endParaRPr sz="2800">
              <a:solidFill>
                <a:schemeClr val="dk1"/>
              </a:solidFill>
              <a:latin typeface="Georgia"/>
              <a:ea typeface="Georgia"/>
              <a:cs typeface="Georgia"/>
              <a:sym typeface="Georgia"/>
            </a:endParaRPr>
          </a:p>
          <a:p>
            <a:pPr indent="-256540" lvl="0" marL="203200" rtl="0">
              <a:spcBef>
                <a:spcPts val="0"/>
              </a:spcBef>
              <a:spcAft>
                <a:spcPts val="0"/>
              </a:spcAft>
              <a:buClr>
                <a:schemeClr val="dk1"/>
              </a:buClr>
              <a:buSzPts val="2800"/>
              <a:buFont typeface="Georgia"/>
              <a:buChar char="‣"/>
            </a:pPr>
            <a:r>
              <a:rPr lang="en-US" sz="2800">
                <a:solidFill>
                  <a:schemeClr val="dk1"/>
                </a:solidFill>
                <a:latin typeface="Georgia"/>
                <a:ea typeface="Georgia"/>
                <a:cs typeface="Georgia"/>
                <a:sym typeface="Georgia"/>
              </a:rPr>
              <a:t>T:  time-bound</a:t>
            </a:r>
            <a:endParaRPr sz="2800">
              <a:solidFill>
                <a:schemeClr val="dk1"/>
              </a:solidFill>
              <a:latin typeface="Georgia"/>
              <a:ea typeface="Georgia"/>
              <a:cs typeface="Georgia"/>
              <a:sym typeface="Georgia"/>
            </a:endParaRPr>
          </a:p>
          <a:p>
            <a:pPr indent="0" lvl="0" marL="0" marR="0" rtl="0" algn="l">
              <a:spcBef>
                <a:spcPts val="0"/>
              </a:spcBef>
              <a:spcAft>
                <a:spcPts val="0"/>
              </a:spcAft>
              <a:buNone/>
            </a:pPr>
            <a:r>
              <a:t/>
            </a:r>
            <a:endParaRPr sz="2800">
              <a:latin typeface="Georgia"/>
              <a:ea typeface="Georgia"/>
              <a:cs typeface="Georgia"/>
              <a:sym typeface="Georgia"/>
            </a:endParaRPr>
          </a:p>
        </p:txBody>
      </p:sp>
      <p:sp>
        <p:nvSpPr>
          <p:cNvPr id="263" name="Shape 263"/>
          <p:cNvSpPr/>
          <p:nvPr/>
        </p:nvSpPr>
        <p:spPr>
          <a:xfrm>
            <a:off x="635000" y="736600"/>
            <a:ext cx="7721700" cy="431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None/>
            </a:pPr>
            <a:r>
              <a:rPr b="1" lang="en-US" sz="3200">
                <a:latin typeface="Oswald"/>
                <a:ea typeface="Oswald"/>
                <a:cs typeface="Oswald"/>
                <a:sym typeface="Oswald"/>
              </a:rPr>
              <a:t>WHAT IS A GOOD QUESTION?</a:t>
            </a:r>
            <a:endParaRPr>
              <a:latin typeface="Oswald"/>
              <a:ea typeface="Oswald"/>
              <a:cs typeface="Oswald"/>
              <a:sym typeface="Oswald"/>
            </a:endParaRPr>
          </a:p>
        </p:txBody>
      </p:sp>
      <p:pic>
        <p:nvPicPr>
          <p:cNvPr id="264" name="Shape 264"/>
          <p:cNvPicPr preferRelativeResize="0"/>
          <p:nvPr/>
        </p:nvPicPr>
        <p:blipFill>
          <a:blip r:embed="rId3">
            <a:alphaModFix/>
          </a:blip>
          <a:stretch>
            <a:fillRect/>
          </a:stretch>
        </p:blipFill>
        <p:spPr>
          <a:xfrm>
            <a:off x="3962975" y="2239240"/>
            <a:ext cx="7721699" cy="461593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